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وٍلِ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شِلِ رَفٌرٌقٍ دُنِحَ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 ﭑ شَشِلِ رَفٌرٌ مَ نّ مِشِ بِرِن مَ.وٌ شَ دِ شّمّيٍ نُن دِ فِنّيٍ نَمِحْنمّحَ رَبَمَ نّ،وٌ شَ قٌرِيٍ شِيٍيٍ سَمَ نّ،لَامَتُنيِيٍ فٌرٌ مَ نّ وٌ شَ قٌنِكٍ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ﭑ شَشِلِ رَفٌرٌ مَ نّ كٌنيِ شّمّيٍ نُن كٌنيِ فِنّ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شُمَيٍ رَ مِنِمَ نّ كٌورٍ نُن بْشِ مَ،نَشٍيٍ قِندِ مَ وُلِ، تّ، نُن تُو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فٍ دِ مِمَ نّ، كِكٍ مَسَرَ مَ نّ عَ قِندِ وُلِ رَ،بٍينُن مَرِفِ شَ لْشْي شُنفبٍ مَفَاشُشِ شَ عَ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نَشَن يٌ نَ عَلَتَلَ شِلِ، نَ كَنيِ كِسِمَ نّ.مِشِ كِسِشِيٍ لُمَ نّ سِيٌنِ نُن دَرِ سَلَمُ،عَلْ عَلَتَلَ عَ مَسٍنشِ كِ نَشّ.عَلَتَلَ كِسِ رَفِرِشِ نَشٍيٍ مَ، نٍيٍ لُمَ نّ كِسِ مِشِيٍ دْنشْي 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2026-06-15T08:19:03Z</dcterms:created>
  <dcterms:modified xsi:type="dcterms:W3CDTF">2026-06-15T08:19:03Z</dcterms:modified>
  <dc:title>Bible.com.au: عَننَبِ يٌوٍلِ 3:1-5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