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وٍلِ 3: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تَلَ شَشِلِ رَفٌرٌقٍ دُنِحَ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دَنفِ شَنبِ، ﭑ نَ ﭑ شَشِلِ رَفٌرٌ مَ نّ مِشِ بِرِن مَ.وٌ شَ دِ شّمّيٍ نُن دِ فِنّيٍ نَمِحْنمّحَ رَبَمَ نّ،وٌ شَ قٌرِيٍ شِيٍيٍ سَمَ نّ،لَامَتُنيِيٍ فٌرٌ مَ نّ وٌ شَ قٌنِكٍيٍ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نَ ﭑ شَشِلِ رَفٌرٌ مَ نّ كٌنيِ شّمّيٍ نُن كٌنيِ فِنّيٍ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تْنشُمَيٍ رَ مِنِمَ نّ كٌورٍ نُن بْشِ مَ،نَشٍيٍ قِندِ مَ وُلِ، تّ، نُن تُورِ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فٍ دِ مِمَ نّ، كِكٍ مَسَرَ مَ نّ عَ قِندِ وُلِ رَ،بٍينُن مَرِفِ شَ لْشْي شُنفبٍ مَفَاشُشِ شَ عَ لِ.]]></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كُي، نَشَن يٌ نَ عَلَتَلَ شِلِ، نَ كَنيِ كِسِمَ نّ.مِشِ كِسِشِيٍ لُمَ نّ سِيٌنِ نُن دَرِ سَلَمُ،عَلْ عَلَتَلَ عَ مَسٍنشِ كِ نَشّ.عَلَتَلَ كِسِ رَفِرِشِ نَشٍيٍ مَ، نٍيٍ لُمَ نّ كِسِ مِشِيٍ دْنشْي يَ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2026-08-15T13:57:59Z</dcterms:created>
  <dcterms:modified xsi:type="dcterms:W3CDTF">2026-08-15T13:57:59Z</dcterms:modified>
  <dc:title>Bible.com.au: عَننَبِ يٌوٍلِ 3:1-5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