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وٍلِ 2: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دِنمَ عٍ بٌورٍ رَ،كَنكَن بِرَشِ عَ شَ كِرَ نَن قْشْ رَ.هَلِ عٍ فٍرٍقَيٍ تِ عٍ يَ رَ، عٍ سٌمَ نّ نٍيٍ رَ عٍ شَ سَقّ مُ كَ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دِنمَ نّ تَا رَ، عٍ عٍ فِمَ نّ تّتّ قَرِ.عٍ تٍمَ نّ بَنشِيٍ قَرِ، عٍ سٌ وُندّرِيٍ رَ عَلْ مُحّتِ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شِ سّرّنمَ نّ عٍ يَ رَ، كٌورٍ عَ عِمَشَ.سٌفٍ نُن كِكٍ عِقْورْ مَ نّ، تُنبُييٍ مُ يَنبَمَ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عَ شُي رَ مِنِمَ نّ عَ شَ فٍرٍ سٌي يَ رَ.عٍ وُيَ، عٍ عَ شَ يَامَرِ سُشُ سّنبّ رَ.عَلَتَلَ شَ لْشْي شُنفبٍ مَفَاشُ.ندٍ نْمَ نَ لْشْي رَشَ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سٍنيِ نَن يَ،«وٌ شَ وٌ يّتّ رَفبِلٍن ﭑ مَ يَكْسِ.وٌ شَ نَ رَبَ وٌ حَنِفٍ قِيشّ رَ،سُنيِ رَ، وَ رَ، نُن مَيَن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وٌ شَ دُفِيٍ عِبْو سُننُنيِ كُي،وٌ شَ وٌ بْحّ نَن مَسَرَ.وٌ شَ وٌ يّتّ رَفبِلٍن وٌ مَرِفِ عَلَتَلَ مَ،بَرِ مَ عَ هِننّمَ نّ وٌ رَ، عَ كِنِكِنِ وٌ مَ،عَ مُ شْنْمَ مَقُرٍن، عَ شَ مِشِ شَنُي فبٌ،عَ فبِلٍنمَ عَ شَ فبَلٌي قْ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دٍ عَ كٌلٌن شَ عَ مُ عَ شَ نَتّ مَسَرَ مَ،شَ عَ مُ دِحّمَ، عَ قٍ قَنيِ رَبَ وٌ بّ؟نَ تّمُي وٌ قَمَ نّ دٌنسٍ نُن مِنسٍ هَدِيَ رَ وٌ مَرِفِ عَلَتَ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سَرَيٍ قٍ سِيٌنِ!وٌ شَ سُنيِ سُشُ، وٌ سَلِ شُنفبٍ رَ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حَمَ مَلَن سّنِيّنيِ كُي.وٌ شَ قٌرِيٍ، دِ مّيٍ، نُن دِيْرّيٍ شِلِ.شّمّ نَشَن بَرَ فِنّ دْشْ، عَ تَن نُن عَ شَ فِنّ شَ لُ نَ مَلَن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رّشّدُبّيٍ، وٌ تَن نَشٍيٍ وَلِمَ عَلَتَلَ بّ،وٌ شَ وٌ مَوَ عَلَ بّ سّرّشّبَدٍ نُن هْرْ مْبَنشِ تَفِ،عَ قَلَقٍ رَ، ‹عَلَتَلَ، عِ شَ عِ شَ حَمَ رَتَنفَ.عِ نَشَ عِ كّ تٌنفٌمَيٍ رَيَافِ،عٍ شَ قِندِ مَيٍلٍ سٍ رَ حَمَنّيٍ بّ،مِشِ قَ عَ قَلَ، عٍ مَرِفِ عَلَ نَ مِن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فِ شَ لْشْي بَرَ مَكْ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وَ مَ عَ شَ حَمَ شَ لُ عَ يِ رَ.عَ كِنِكِنِمَ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بَرَ عَ شَ حَمَ يَابِ،عَ بَرَ عَ مَسٍن عَ شَ حَمَ بّ؛«ﭑ دٌنسٍ، وّنِ، نُن تُرٍ قِمَ نّ وٌ مَ هَن وٌ وَ سَ.ﭑ مُ لُمَ سِيٍ شَ وٌ رَيَافِ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وٌ يَشُييٍ مَكُيَمَ نّ وٌ رَ، نَشٍيٍ كٍلِمَ كْولَ مَ،ﭑ عٍ رَدِن فبٍنفبٍرٍن يِرٍ دّننَشّ كَنَشِ.عٍ شَ فٍرٍ سٌي نَشٍيٍ تِمَ يَرٍ، ﭑ نٍيٍ مَدُلَمَ سٌفٍتٍدٍ بَا نَن شْورَ،نَشٍيٍ تِمَ شَنبِ، ﭑ نٍيٍ تَن مَدُلَمَ سٌفٍفٌرٌدٍ بَا نَن شْورَ.عٍ بْرْ شِرِ مِنِ، عَ دِن يِرٍ بِرِن نَ.»عَلَتَلَ بَرَ كَابَنَكٌي رَ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بْشِ، هَلِ عِ مُ فَاشُ!عِ شَ حّلّشِن، عِ شَ لُ سّيوّ كُي،بَرِ مَ عَلَتَلَ قٍ شُنفبٍيٍ رَبَ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نيِ سُبٍيٍ، هَلِ وٌ مُ فَاشُ،بَرِ مَ حٌوفٍ مَن فبِلٍنمَ نّ قِيلِ مَ،سَنسِ بِلِيٍ مَن بٌفِمَ نّ،شْرّ بِلِيٍ نُن وّنِ بِلِيٍ قَن دَشَمُي رَ مِنِ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تَن سِيٌنِ حَمَ، وٌ شَ سّيوَ،وٌ شَ حّلّشِن وٌ مَرِفِ عَلَتَلَ شِلِ رَ،بَرِ مَ عَ تُنّ قَنيِ رَقَمَ نّ وٌ بّ،عَ تُنّ فبٍفبٍ رَفٌرٌ مَ نّ وٌ بّ عَ وَشَتِ مَ،عَلْ عَ نُ عَ رَبَمَ كِ نَشّ عَ سِن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لٌنيِيٍ رَقٍمَ نّ سَنسِ شْرِ رَ،قِقَيٍ رَقٍمَ نّ وّنِ نّينّ نُن تُ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وٌ شَ دَشَمُي حْشْي قِمَ نّ،ﭑ مَ فٍرٍ سٌي سّنبّمَيٍ نَشَن كَنَ،ﭑ مَ فٍرٍ سٌي نَشٍيٍ لَنشِ كُلِيٍ، كَتٌي، نُن كَتٌي مَنِيّيٍ مَ،ﭑ نَشٍيٍ رَ سَنبَ وٌ شِلِ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قَمَ نّ وٌ دّفٍدٍ هَن وٌ لُفَ.وٌ ﭑ مَتْشْمَ نّ، ﭑ تَن وٌ مَرِفِ عَلَ،نَشَن بَرَ كَابَنَكٌي رَبَ وٌ بّ.ﭑ مَ حَمَ مُ رَيَرَبِمَ سْنْ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وٌ عَ كٌلٌنمَ نّ عَ ﭑ نَ عِسِرَيِلَ قْشْ رَ،عَ ﭑ تَن نَن نَ وٌ مَرِفِ عَلَتَلَ رَ،عَ عَلَ فبّتّ مُ نَ.ﭑ مَ حَمَ مُ رَيَرَبِمَ سْ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سَرَيٍ قٍ ﭑ مَ فٍيَ سّنِيّنشِ سِيٌنِ قَرِ!بْشِكَيٍ بِرِن شَ سّرّن فَاشُي رَ،بَرِ مَ عَلَتَلَ شَ لْشْي نَ قَقٍ، عَ بَرَ مَكْ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 مِ نُن كُيٍ عِقْورّ لْشْي نَن عَ رَ.عَ لُشِ نّ عَلْ كُندَ نُن نُشُي عِقْورّ نَشَن دِنمَ فٍيَ رَ،عَلْ سُبَشّ نَءِيَلَنيِ يٍنسٍنمَ كِ نَشّ.حَمَ سّنبّمَ بٍلٍبٍلٍ قَمَ نّ،نَشَن مَنِيّ مُ تٌشِ تّمُي دَنفِشِ،عَ مَن مُ تٌمَ تّمُي نَشَن سَ قَ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 سَشِ عٍ يَ رَ، تّ سَشِ عٍ شَنبِ رَ.بْشِ نَشَن نَ عٍ يَ رَ، عَ تٌقَن عَلْ سَنسِ يِرٍ عَلَ نَشَن دَاشِ عَدَ مَ بّ،كْنْ عٍ نَ دَنفِ، نَ بْشِ قَ قِندِ فبٍنفبٍرٍنيِ مَفَاشُشِ يِرٍ رَ.عٍ عَ بِرِن كَ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لُشِ عَلْ سٌي فَلِيٍ، سْورِيٍ دْشْشِ نَشٍيٍ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فَنمَ نّ عَلْ سْورِ رَفِسٍيٍ نَشٍيٍ فٌرٌ مَ فٍيَيٍ تَفِ.عٍ شُي مَنِيَ تّ وُندُي شُي رَ نَشَن سّشّ فَنمَ.عٍ مَنِيَ سْورِ فَلِ سّنبّمَ رَ نَشَن تِشِ فٍرٍ كِ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يٍ نَ عٍ تٌ، فَاشُي لُمَ نّ عٍ سُشُ رَ، عٍ يَتَفِيٍ بِرِن عِقْو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عٍ فِمَ نّ عَلْ حَلَمَيٍ،عٍ تٍمَ تَا تّتّ مَ عَلْ كٌرٌفبَيٍ.كَنكَن سِفَ عَ شَ كِرَ رَ، عٍ مُ عٍ بَمَ كِرَ مَ قٍوٌ.]]></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عَننَبِ يٌوٍلِ 2:1-27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