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وٍلِ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وَ عَلْ سُنفبُتُنيِ نَشَن شَ شّمّ بَرَ قَ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سّرّشّدُبّيٍ سُننُنشِ،بَرِ مَ هَدِيَ دٌنسٍ مُ نَ عَلَتَلَ شَ بَنشِ كُي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يٍ بَرَ كَنَ، بْشِ قَن نَ سُننُنيِ كُي،بَرِ مَ دٌنسٍ شُن بَرَ رَكَنَ، وّنِ نُن تُرٍ 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سَيٍ وَ مَ نّ، وّنِ سَنسِ سِيٍ سُننُنمَ نّ،بَرِ مَ نَشَن بِرِن بٌفِشِ شّيٍ مَ، نَ بِرِن بَرَ كَ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بِلِيٍ بَرَ شَرَ، شْرّ بِلِيٍ بَرَ لْشْسِن.وّنِ بِلِيٍ، تُفِ بِلِيٍ، مَنفٌي بِلِيٍ، نٍيٍ بِرِن بَرَ شَرَ.مِشِيٍ شَ حّلّشِنيِ بَرَ حْ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عَ لَنمَ وٌ تَن سّرّشّدُبّيٍ،وٌ شَ سُننُنيِ دُفِ رَفٌرٌ وٌ مَ.وٌ تَن نَشٍيٍ سّرّشّ فَنمَ سّرّشّبَدٍ قَرِ، وٌ شَ وَ.وٌ شَ كْي رَدَنفِ نِمِسّ كُي، وٌ تَن نَشٍيٍ وَلِمَ ﭑ مَرِفِ عَلَ بّ،بَرِ مَ هَدِيَ دٌنسٍ بَرَ حْن عَلَ شَ بَنشِ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سُنيِ سُشُ، وٌ شَ سَلِ رَبَ.وٌ شَ قٌرِيٍ نُن حَمَ مَلَن وٌ مَرِفِ عَلَتَلَ شَ بَنشِ كُي،وٌ قَ عَ مَشَندِ وٌ بْحّ بِرِ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لْشْي شْرْشْي بَرَ مَكْرّ.عَ قَمَ نّ كَنَرِ بٍلٍبٍلٍ تِدٍ عَلَ سّنبّمَ شِ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 عَ تٌشِ وٌن مَ دٌنسٍ بَرَ حْن،سّيوّ نُن حّلّشِنيِ مُ نَ عَلَ شَ بَنشِ يِرٍ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نسِ شْرِيٍ بَرَ شَرَ بّندّ بُن مَ.سَنسِ شْرِيٍ رَفَتَدٍيٍ بَرَ بِرَ، دٌنسٍ بَرَ حْ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بْشِ شَ كَنَ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رُ سٍيٍ وَ مَ دٌنسٍ قٍ رَ.يّشّي تْورْ مَ بَرِ مَ حٌوفٍ 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ﭑ عِ تَن نَن مَشَندِ مَ،بَرِ مَ تّ بَرَ قِيلِيٍ نُن بُرُنيِ فَ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لِ بُرُنيِ سُبٍيٍ يَ تِشِ عِ رَ،بَرِ مَ شُرٍيٍ بَرَ شْرِ، تّ بَرَ قِيلِيٍ فَ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سٍنيِ نَن يِ كِ عَلَتَلَ نَشَن مَسٍن ثٍتُوٍلِ شَ دِ يٌوٍلِ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يٍ، وٌ يِ قٍ رَ مّ،بْشِكَيٍ، وٌ وٌ تُلِ مَتِ.يِ قٍ مْولِ بَرَ رَبَ نُ وٌ شَ وَشَتِ،شَ نَ مُ وٌ بٍنبَيٍ شَ وَشَ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يِ يَ مَشَرَن وٌ شَ دِيٍ بّ،وٌ شَ دِيٍ قَن شَ عَ يَ مَشَرَن عٍ فبٍ دِيٍ بّ،عٍ فبٍ دِيٍ قَن شَ عَ يَ مَشَرَن عٍ فبٍ دِيٍ بّ عٍ قَمَ نَشٍيٍ بَرِ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لِيٍ نَشَن لُ، كَتٌي شُنشُرِيٍ بَرَ نَ دٌن.كَتٌي شُنشُرِيٍ نَشَن لُ، كَتٌي شُنفبٍيٍ بَرَ نَ دٌن.كَتٌي شُنفبٍيٍ نَشَن لُ، كَتٌي مْولِ فبّتّيٍ قَن بَرَ نَ دٌ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تَن سِيسِلَيٍ، وٌ شُنُ، وٌ شَ وَ.بٍيرٍ مِنيِيٍ، وٌ شَ وٌ شُي عِتٍ،بَرِ مَ وٌ مُ قَمَ وّنِ نّينّ سْتْدٍ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مَنّ سّنبّمَ ندٍ نَشَن شَ مِشِ كْنتِ مُ كٌلٌن،نَ بَرَ دِن ﭑ مَ بْشِ رَ.عَ حِنيِيٍ لُشِ نّ عَلْ يّتّ حِنيِ،عَ بَنفَنيِيٍ لُشِ نّ عَلْ يّتّ فِنّ بَنفَنيِ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 ﭑ مَ وّنِ شّيٍ كَنَ،عَ ﭑ مَ شْرّ بِلِيٍ عِبٌلٌن.عَ بَرَ عٍ كٌبٌلٍ بَ هَن عٍ سَلٌنيِ بَرَ قِيشّ قْين.]]></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2026-06-15T08:19:12Z</dcterms:created>
  <dcterms:modified xsi:type="dcterms:W3CDTF">2026-06-15T08:19:12Z</dcterms:modified>
  <dc:title>Bible.com.au: عَننَبِ يٌوٍلِ 1:1-20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