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428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يٌوٍلِ 1: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وٌ شَ وَ عَلْ سُنفبُتُنيِ نَشَن شَ شّمّ بَرَ قَشَ.]]></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لَتَلَ شَ سّرّشّدُبّيٍ سُننُنشِ،بَرِ مَ هَدِيَ دٌنسٍ مُ نَ عَلَتَلَ شَ بَنشِ كُي سْنْ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شّيٍ بَرَ كَنَ، بْشِ قَن نَ سُننُنيِ كُي،بَرِ مَ دٌنسٍ شُن بَرَ رَكَنَ، وّنِ نُن تُرٍ مُ 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شّ سَيٍ وَ مَ نّ، وّنِ سَنسِ سِيٍ سُننُنمَ نّ،بَرِ مَ نَشَن بِرِن بٌفِشِ شّيٍ مَ، نَ بِرِن بَرَ كَسَ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وّنِ بِلِيٍ بَرَ شَرَ، شْرّ بِلِيٍ بَرَ لْشْسِن.وّنِ بِلِيٍ، تُفِ بِلِيٍ، مَنفٌي بِلِيٍ، نٍيٍ بِرِن بَرَ شَرَ.مِشِيٍ شَ حّلّشِنيِ بَرَ حْ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نَ كُي عَ لَنمَ وٌ تَن سّرّشّدُبّيٍ،وٌ شَ سُننُنيِ دُفِ رَفٌرٌ وٌ مَ.وٌ تَن نَشٍيٍ سّرّشّ فَنمَ سّرّشّبَدٍ قَرِ، وٌ شَ وَ.وٌ شَ كْي رَدَنفِ نِمِسّ كُي، وٌ تَن نَشٍيٍ وَلِمَ ﭑ مَرِفِ عَلَ بّ،بَرِ مَ هَدِيَ دٌنسٍ بَرَ حْن عَلَ شَ بَنشِ كُي.]]></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وٌ شَ سُنيِ سُشُ، وٌ شَ سَلِ رَبَ.وٌ شَ قٌرِيٍ نُن حَمَ مَلَن وٌ مَرِفِ عَلَتَلَ شَ بَنشِ كُي،وٌ قَ عَ مَشَندِ وٌ بْحّ بِرِن 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لَتَلَ شَ لْشْي شْرْشْي بَرَ مَكْرّ.عَ قَمَ نّ كَنَرِ بٍلٍبٍلٍ تِدٍ عَلَ سّنبّمَ شِلِ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وٌ مُ عَ تٌشِ وٌن مَ دٌنسٍ بَرَ حْن،سّيوّ نُن حّلّشِنيِ مُ نَ عَلَ شَ بَنشِ يِرٍ سْنْ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سَنسِ شْرِيٍ بَرَ شَرَ بّندّ بُن مَ.سَنسِ شْرِيٍ رَفَتَدٍيٍ بَرَ بِرَ، دٌنسٍ بَرَ حْ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رَيِلَ شَ بْشِ شَ كَنَرِ]]></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شُرُ سٍيٍ وَ مَ دٌنسٍ قٍ رَ.يّشّي تْورْ مَ بَرِ مَ حٌوفٍ مُ 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لَتَلَ، ﭑ عِ تَن نَن مَشَندِ مَ،بَرِ مَ تّ بَرَ قِيلِيٍ نُن بُرُنيِ فَ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هَلِ بُرُنيِ سُبٍيٍ يَ تِشِ عِ رَ،بَرِ مَ شُرٍيٍ بَرَ شْرِ، تّ بَرَ قِيلِيٍ فَ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مَسٍنيِ نَن يِ كِ عَلَتَلَ نَشَن مَسٍن ثٍتُوٍلِ شَ دِ يٌوٍلِ بّ؛]]></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قٌرِيٍ، وٌ يِ قٍ رَ مّ،بْشِكَيٍ، وٌ وٌ تُلِ مَتِ.يِ قٍ مْولِ بَرَ رَبَ نُ وٌ شَ وَشَتِ،شَ نَ مُ وٌ بٍنبَيٍ شَ وَشَتِ؟]]></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وٌ يِ يَ مَشَرَن وٌ شَ دِيٍ بّ،وٌ شَ دِيٍ قَن شَ عَ يَ مَشَرَن عٍ فبٍ دِيٍ بّ،عٍ فبٍ دِيٍ قَن شَ عَ يَ مَشَرَن عٍ فبٍ دِيٍ بّ عٍ قَمَ نَشٍيٍ بَرِدٍ.]]></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كُلِيٍ نَشَن لُ، كَتٌي شُنشُرِيٍ بَرَ نَ دٌن.كَتٌي شُنشُرِيٍ نَشَن لُ، كَتٌي شُنفبٍيٍ بَرَ نَ دٌن.كَتٌي شُنفبٍيٍ نَشَن لُ، كَتٌي مْولِ فبّتّيٍ قَن بَرَ نَ دٌ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وٌ تَن سِيسِلَيٍ، وٌ شُنُ، وٌ شَ وَ.بٍيرٍ مِنيِيٍ، وٌ شَ وٌ شُي عِتٍ،بَرِ مَ وٌ مُ قَمَ وّنِ نّينّ سْتْدٍ سْنْ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حَمَنّ سّنبّمَ ندٍ نَشَن شَ مِشِ كْنتِ مُ كٌلٌن،نَ بَرَ دِن ﭑ مَ بْشِ رَ.عَ حِنيِيٍ لُشِ نّ عَلْ يّتّ حِنيِ،عَ بَنفَنيِيٍ لُشِ نّ عَلْ يّتّ فِنّ بَنفَنيِيٍ.]]></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بَرَ ﭑ مَ وّنِ شّيٍ كَنَ،عَ ﭑ مَ شْرّ بِلِيٍ عِبٌلٌن.عَ بَرَ عٍ كٌبٌلٍ بَ هَن عٍ سَلٌنيِ بَرَ قِيشّ قْين.]]></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2026-06-15T12:29:09Z</dcterms:created>
  <dcterms:modified xsi:type="dcterms:W3CDTF">2026-06-15T12:29:09Z</dcterms:modified>
  <dc:title>Bible.com.au: عَننَبِ يٌوٍلِ 1:1-20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