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كٌورٍ عِتَلَ،عَ عَ حّرّ بَا مْرْنيِيٍ قَر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تُنبُي بِرِن سَ،كَنكَن نَ عَ يِرٍ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قٍ شُنفبٍيٍ رَبَوٌن مُ نْمَ نَشٍيٍ قَهَامُدٍ.عَ شَ كَابَنَكٌي مُ نْمَ كْنتِدٍ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دَنفِدٍ ﭑ سّيتِ مَ، ﭑ مُ عَ تٌ.عَ لْي، ﭑ مُ نْ عَ تٌدٍ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عَ شَ سٍ تٌنفٌشِ رَفبِلٍندٍ؟ندٍ نْمَ عَ قَلَدٍ عَ بّ، ‹عِ نَ مُنسٍ رَبَقٍ؟›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فبِلٍنمَ عَ شَ شْنّ قْشْ رَ.يّتّ عِفبٌي شَشِلِ تِدٍ بِرِن بِرَ مَ عَ يَ عِ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، ﭑ عَ يَابِمَ دِ؟ﭑ وْيّن مْولِ مُندُن قَلَمَ عَ بّ؟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نْندِ سَ نَ ﭑ بّ، ﭑ مُ نْمَ تِدٍ عَ كَنكٍ.ﭑ مَ كِيتِسَ مَدِحّقٍ نَن تُن لُمَ ﭑ ي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سَ عَ شِلِ، عَ نَشَ ﭑ يَابِ،ﭑ مُ لَمَ عَ رَ عَ بَرَ عَ تُلِ مَتِ ﭑ نَ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 بَرَ ﭑ تْورْ عَ فبٍ رَ،عَ بَرَ ﭑ حَشَنكَتَ نَ كِ تُن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قِرِن ندٍ«عَلَ شَ كِيتِ شْرْشْ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ﭑ لُمَ ﭑ شَ مَلَبُ،عَ بَرَ ﭑ مَ شْنّ شُن مَسَ عَ حَاشِ رَ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نْمَ عَ رَ،بَرِ مَ عَ سّنبّ فبٌ ﭑ بّ.مُشُ نُن عَلَ مُ نْمَ مَكِيتِدٍ،بَرِ مَ كِيتِسَ مُ نَ مُشُ تَف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ﭑ سَ تِنشِن نُ، ﭑ دّ مُ نْندِ قِمَ ﭑ مَ.هَلِ يُنُبِ مُ نَ ﭑ مَ نُ، ﭑ دّ كِيتِ رَكَنَمَ نّ ﭑ ن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نُبِ نَ ﭑ مَ؟ ﭑ مُ عَ كٌلٌنﭑ نِمِسَشِ ﭑ مَ دُنِحّءِفِرِ نَن تُن ن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بّ، عَ بِرِن كٍرٍن،بَرِ مَ عَلَ تِنشِنتْي نُن تِنشِنتَرٍ بِرِن حَشَنكَتَ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بَلٌي نَ تِنشِنتْي لِ،عَلَ مُ نَ تْورّ تٌم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َرٍ نَ بْشِ ندٍ سْتْ تِنشِنتَرٍيَ كُي،عَلَ عَ نِيَمَ كِيتِسَيٍ شَ تِن نَ رَ.شَ عَلَ مُ عَ رَ، ندٍ عَ رَ قَ؟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سِمَيَ شُلُن فِلَ بّ،عَ حْنمَ بٍينُن ﭑ شَ هّيرِ سْتْ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سِمَيَ دَنفِمَ عَلْ كُنكُي،عَلْ سّفّ نَشَن فٌرٌ مَ تْشّيْرّ م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عَ قَلَ،‹ﭑ شَ نّيمُ ﭑ مَ مَوَ مَ،ﭑ شَ بَ سُننُنشِ،ﭑ شَ ﭑ سّنبّ سٌ،›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تْورّ نَن بِرِن لُمَ ﭑ مَفَاشُ رَ.ﭑ عَ كٌلٌن عِ مُ نْندِ قِمَ ﭑ 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ٌ بَرَ يُنُبِ سْتْ،ﭑ نْندِ قٍنمَ ﭑ يّتّ بّ مُنقٍ رَ؟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ﭑ سَ ﭑ مَشَ نّ يٍ تِنسٍشِ رَ،هَلِ ﭑ سَ ﭑ بّلّشّيٍ مَشَ شْسِ بَ سٍ رَ،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نَفٌرٌ مَ نّ بٌورَ،ﭑ شَ رَحَاشُ ﭑ مَ دُفِيٍ مَ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لُشِ عَلْ عَدَ مَدِ،ﭑ نْمَ نَشَن شِلِدٍ كِيتِ مَ،عَلَكٌ ﭑ شَ ﭑ فبٍ قَلَ،كِيتِسَ شَ كِيتِ سَ مُشُ تَفِ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ِيتِسَ يٌ مُ نَنَشَن نْمَ كِيتِ سَدٍ ﭑ نُن عَلَ تَفِ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عَ شَ وُرِ بْنبْ تِ سٍ بَ ﭑ شُن مَ،عَ شَ عَ شَ قٍ مَفَاشُشِ بَ ﭑ يِ رَ،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ﭑ شَ نْ وْيّندٍ عَ رَ فَاشُتَرٍحَ كُي.كْنْ ﭑ مَ قٍ تٌ مُ نَ كِ شّ، ﭑ شَ لُ ﭑ كٍرٍن.»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نَ بِرِن كٌلٌنشِ نْندِ رَ.عَلَ نْمَ نْندِ قِدٍ عَدَ مَ مَ دِ؟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لَ نَ كِيتِ سَقٍ،عَدَ مَ تَن مُ نْمَ عَ دّ تٌنفٌدٍ عَ كَنكٍ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فبٍ نَ لْننِ نُن سّنبّ رَ،ندٍ نْمَ تِدٍ عَ كَنكٍ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ْمَ فٍيَيٍ تَلَدٍ عٍ تِدٍ،عَ عٍ مَقِندِ عَ شَ شْنّ كُي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بْشِ بُنيِ رَ سّرّندٍ،عَ عَ بْو عَ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سٌفٍ نُن تُنبُييٍ عِقْورْدٍ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2026-06-15T08:22:13Z</dcterms:created>
  <dcterms:modified xsi:type="dcterms:W3CDTF">2026-06-15T08:22:13Z</dcterms:modified>
  <dc:title>Bible.com.au: عَيُبَ شَ تَرُشُِ 9:1-35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