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قَهَامُي قٍن وٌن بَبَيٍ رَ،عِ شَ شَشِلِ سْتْ نٍيٍ بٍنبَيٍ قَن ن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ن تَن مُ بُشِ دُنِحَ مَ،شَشِلِ شْنكُيٍ مُ نَ وٌن بّ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مُ قَهَامُي قِمَ شّ عِ مَ؟عٍ عٍ شَشِلِ شَ مَسٍنيِيٍ تِمَ عِ بّ يِ كِ؛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قِرِ بُلَمَ شَرٍ مَ؟شُرٍ عِ بَارٍ قِندِ مَ عَ رَ يٍ مُ دّننَشّ؟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عَ نَ عَ بِلِ مَ، عَ مُ شَبَشِ،عَ لِسِمَ مَقُرٍن دَنفِ حٌوفٍ بِرِن ن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نَن قَمَ رَبَدٍ مِشِيٍ رَ،نَشٍيٍ نّيمُمَ عَلَ مَ.تِنشِنتَرٍ شَشِلِ تِدٍ حْنمَ نَ كِ نّ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شِلِ تِدٍ بَرَ كَنَ،عَلْ مِشِ نَشَن عَ كِلْنمَ سَيّلّ تّي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 عَ كِلْن نَ رَ، عَ كَنَمَ نّ، عَ كَنيِ بِ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ُمَ عَلْ سَنسِ، يٍ نَشَن كُي رَقٍشِ،عَ عَ سَلٌنيِ عِيَن سٌفٍ لِنلِنيِ يَ مَ لَاكْي شُن مَ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َ سَنكٍيٍ سْتِ فّمّ مَلَنشِ لٌنفٌرِ ر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ِلِدَدَ سُوشَكَ شَ مَسٍنيِ سِنفٍ«هَاكّ مُ سِفَمَ عَلِفِيَمَ.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ِ نَ سَنسِ تَلَ نَا،عَ لِسِمَ نّ،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قَنمَ مّننِ سْنْن.سَنسِ فبّتّ مَن قَ بُلَ عَ نُ نَ دّننَشّ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 تِنشِنتْي رَوْلّمَ،عَ مُ تِنشِنتَرٍ سّنبّ سٌم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فبٍ مُ لُشِ عَ شَ عِ رَ سّيوَ،عِ شَ مَتْشْي قَلّ رَ عِ قَمَ نَشَن تِدٍ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ْنمِشِيٍ قَمَ لُدٍ يَافِ كُي،عٍ شْنيِيٍ قَ بِرَ.»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ِلِدَدَ سُوشَكَ نَشَ عَ مَسٍن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يِ وْيّنيِ مْولِ قَلَمَ هَن تّمُي مُندُن؟عِ شَ وْيّنيِ لُشِ نّ عَلْ قٌيٍ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ْمَ نْندِ مَقِندِدٍ وُلٍ رَ؟عَلَ سّنبّ كَنيِ نْمَ تِنشِنيِ عِقُدٍ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ِ شَ دِيٍ يُنُبِ نَن نَبَشِ عَ رَ،عَ عٍ حَشَنكَتَشِ نَ نَن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ِ تَن عَلَ قٍنمَ،شَ عِ عَلَ سّنبّ كَنيِ مَكُلَمَ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يُنُبِ مُ نَ عِ مَ،شَ عِ تِنشِن،عَلَ عَ حّنفِ سَمَ نّ عِ شْن مَ،عَ عِ رَ سَبَتِ عِ شَ تِنشِنيِ كُي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هَرِفٍ دْنشْي قَمَ دَنفِدٍ نَ سِنفٍ رَ.»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2026-06-15T08:21:50Z</dcterms:created>
  <dcterms:modified xsi:type="dcterms:W3CDTF">2026-06-15T08:21:50Z</dcterms:modified>
  <dc:title>Bible.com.au: عَيُبَ شَ تَرُشُِ 8:1-22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