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 نَشَن تِشِ ﭑ نَ،نَ مُ ﭑ تٌمَ سْنْن،عَ فبٍ مُ لُشِ ﭑ شَ لْي عِ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ُندَ نَ تٍ، عَ مَن لْي.عَدَ مَدِ قَن نَ سِفَ عَلِفِيَمَ، عَ مُ فبِلٍنمَ قَ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فبِلٍنمَ عَ شْنيِ سْنْن،عَ شَ قْشْي مُ رَتُمَ عَ شَ قٍ مَ سْنْ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عَ تٌشِ ﭑ مُ ﭑ دّ سُشُمَ،ﭑ نَن ﭑ مَ تْورّ عِقَلَمَ نّ،ﭑ نَن ﭑ مَوَ ﭑ مَ شْرْرْي كُي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ِندِشِ عِ بّ بَا نَن نَ،شَ نَ مُ عَ رَ، دَالِسٍ شُن سٌلٌقٍرٍ كَنيِ،عِ تٌ قَ بِرَشِ ﭑ مَ قٍ قْشْ رَ يِ مْولِ رَ؟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عَ قَلَ، ‹ﭑ شَ ﭑ سَ، ﭑ شَ شِ، عَلَكٌ ﭑ شَ ﭑ مَ تْورّ مَيَنقَ،›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مَفَاشُ شِيٍ نُن لَامَتُنيِ حَاشِيٍ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َشّ نَن تُن شْلِ قَ ﭑ مَ تٌ،دَنفِ يِ شْرِيٍ رَ نَشٍيٍ لُشِ ﭑ بّ يِ ك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سِمَيَ بَرَ رَحَاشُ ﭑ مَ،ﭑ مُ وَ مَ بُقٍ دُنِحَ مَ سْنْن.ﭑ بّحِن، ﭑ نِي تِدٍ مُ نَ سْنْن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سٍ نَ عَدَ مَ رَنَشَن عَ نِيَمَ عِ شَ عِ حْشْ سَ عَ شْن مَ،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ِنفٍ دّ عِدْشْي«عَ عَ مَوَقٍ عَلَ بّ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ُ عَ مَتٌ تّمُي بِرِن؟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ِ يَيٍ بَمَ ﭑ نَ تّمُي مُندُن؟عِ ﭑ لُمَ ﭑ يّتّ رَ مُن لْشْي؟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بَرَ يُنُبِ رَبَ عِ رَ،نَ قَلَ ﭑ بّ، عِ تَن نَشَن عَدَ مَدِ مَتٌمَ.ﭑ تَن يٍفٍتِشِ عِ يِ رَ مُنقٍ رَ مَتٌي رَ؟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عِ مُ دِحّ ﭑ مَ قٍ كٌبِ مَ؟مُنقٍ رَ عِ مُ ﭑ مَ يُنُبِ شَقَرِ؟عَ فبٍ مُ لُشِ ﭑ شَ قِندِ بّندّ رَ.نَ تّمُي عِ مُ ﭑ تٌمَ سْنْن.»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ِشِ شَ قٍ مُ لُشِ شّ دُنِحَ مَ عَلْ سْورِ؟عَ شَ دُنِحّءِفِرِ مُ لُشِ شّ عَلْ وَلِكّ؟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نيِ فبَتَمَ كْي شَ سٌ،وَلِكّ فبَتَمَ عَ سَرٍ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قَن، ﭑ كّ بَرَ قِندِ تْورّ رَ،ﭑ مَ وَلِ سَرٍ بَرَ قِندِ شْنّ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ّ ﭑ سَمَ، ﭑ لُ رَ عَ مَنّ،‹ﭑ كٍلِمَ تّمُي مُندُن؟›شِشْلِ مُ ﭑ تَن بّ،تْورّ نَن تُن عَ رَ كْي بِرِن كُي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ُلِ دِنقٍ ﭑ قَتٍ رَ،ﭑ كِرِ نَ بْرْقٍ، يَلٍيٍ تِقٍ عَ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سِمَيَ شُلُن مَبْي شَ مَبْي وُرِ ب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َ رَتُ عَ مَ ﭑ مَ سِمَيَ حّنفِ نَن تُن عَ رَ،ﭑ يَيٍ مُ قٍ قَنيِ تٌمَ كْر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2026-06-15T07:55:41Z</dcterms:created>
  <dcterms:modified xsi:type="dcterms:W3CDTF">2026-06-15T07:55:41Z</dcterms:modified>
  <dc:title>Bible.com.au: عَيُبَ شَ تَرُشُِ 7:1-21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