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ﭑ مَ دُبّ سُشُ ﭑ بّ،عَ شَ ﭑ وَشْنقٍ رَكَمَلِ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ﭑ شُن نَكَنَ،عَ شَ ﭑ قَش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، ﭑ مَدُندُي سْتْمَ نّ،هَلِ ﭑ تٌ يِ تْورّ بِرِن كٌلٌنشِ،ﭑ سّيوَ ﭑ تٌ مُ فبِلٍن عَلَ سّنِيّنتْي شَ يَامَرِ قْشْ 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ن ﭑ شَشِلِ تِمَ سّنبّ مُندُن نَ قَ؟ﭑ مَ دِحّ مُنسٍ قَنمَ ﭑ مَ سْنْن؟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سّنبّ فبٌ عَلْ قَنيٍ؟ﭑ قَتٍ شْرْشْ عَلْ وُرٍ؟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نْمَ ﭑ مَلِدٍ؟سّنبّ مُندُن لُشِ ﭑ مَ؟»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تْورْ مِشِ هَيِ نَ عَ دُفُتّفّ شَ مَلِ مَ،هَلِ نَ مُ سَ فَاشُمَ عَلَ سّنبّ كَنيِ يَ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فَشَكٍرٍنيِيٍ بَرَ ﭑ يَنقَ،عَلْ شُرٍ نَشَن شْرِ م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ّمّ تّمُي، يٍ بَنبَرَن يّ، عَ رَدُندَ،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سٌفٌقُرٍ رَ، يٍ بِرِن شْرِ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سِنفٍ«ﭑ مَ تْورّ فبٌ ﭑ مَ قٍ حَاشِيٍ بّ.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ِيَاسِلَيٍ كِرَ بَمَ عَ مَ يٍ قٍنقٍ رَ،عٍ قَ لْي فبٍنفبٍرٍن يِرٍ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ٍمَ بِيَاسِلَيٍ عٍ شُن تِمَ يٍ يِرٍ رَ.سٍيبَكَيٍ قَن عٍ شَشِلِ تِمَ نَ شُرٍ رَ،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ٍ نَ مّننِ لِ، عٍ شُرٍ شْرِشِ نَن تٌمَ.نَ كُي لِمَنِيَ بَمَ نّ عٍ يِ ر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لُشِ نَ كِ نّ ﭑ بّ.وٌ بَرَ فَاشُ ﭑ مَ تْورّ يَ ر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ٌرٌ نُ، ﭑ نُ وٌ مَكُلَ نّ،وٌ شَ ﭑ شُن سَرَ وٌ شَ نَاقُلِ ندٍ رَ؟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ٌ مَكُلَ نّ،وٌ شَ ﭑ شُن سَرَ ﭑ يَشُي فبٍيلِ ندٍ مَ؟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ﭑ شَرَن.وٌ ﭑ مَ تَنتَنيِ مَسٍن ﭑ بّ،عَلَكٌ ﭑ شَ ﭑ سَبَرِ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ْندِ تَن مُ مِشِ يٌ تْورْ مَ.كْنْ وٌ شَ مَسٍنيِيٍ تَن قَلَ شُن؟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بَرَ كِيتِ سَ،وٌ مُ وٌ تُلِ مَتِشِ تْورْ مِشِ تَن شَ وْيّنيِ رَ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قَتَ كِيتِ حَاشِ سَدٍ كِرِدِيٍ مَ.وٌ مُ يَنقَنتٍيَ بَ وٌ بٌورٍ يّتّ يَتِ ر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نَشَ عَ يَابِ،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سِ قَ يَندِ، وٌ وٌ يَ تِ ﭑ نَ.ﭑ مُ وُلٍ قَلَمَ وٌ بّ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كِيتِ تِنشِنشِ سَ،عَلَكٌ ﭑ شِلِ قَنيِ نَشَ كَنَ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قٍ قَلّ حَاشِ مّمَ ﭑ نَ؟ﭑ مُ قَتَ قٍ قَنيِ نُن قٍ حَاشِ تَفِ رَ سَدٍ؟»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شَ ﭑ مَ تْورّ سَ مَنِيَمَ نُ،شَ عَ سَ سَمَ سِكٍيلِ مَ نُ،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ِنيّ دَنفِمَ نّ بَا مّيّنيِ رَ.نَ نَن عَ تٌشِ يُسِ يٌ مُ نَ ﭑ مَ وْيّنيِيٍ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سّنبّ كَنيِ شَ تَنبّ بَرَ ﭑ سْشْ،نَ شْنّ بَرَ تٍ ﭑ شَشِلِ رَ.عَلَ نَ ﭑ فٍرٍقٍ عَ حَاشِ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ٌوفٍ قَنشِ دّننَشّ، سٌقَلٍ وَ مَ مّننِ؟نِنفٍ وَ شُي مّيمَ عَ شَ دٌنسٍ يَ عِ؟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ندٍ دٌنمَ قْشّ شَنبِ؟تْشّلّ حِنتَرٍ حْشُن؟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نُ وَ مَ نَشَن شْن،نَ بَرَ قِندِ ﭑ بَلٌي رَ هَلِ نَ قَ كَنَش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2026-06-13T22:40:03Z</dcterms:created>
  <dcterms:modified xsi:type="dcterms:W3CDTF">2026-06-13T22:40:03Z</dcterms:modified>
  <dc:title>Bible.com.au: عَيُبَ شَ تَرُشُِ 6:1-30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