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مَ دُبّ سُشُ ﭑ بّ،عَ شَ ﭑ وَشْنقٍ رَكَمَل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شُن نَكَنَ،عَ شَ ﭑ قَش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ﭑ مَدُندُي سْتْمَ نّ،هَلِ ﭑ تٌ يِ تْورّ بِرِن كٌلٌنشِ،ﭑ سّيوَ ﭑ تٌ مُ فبِلٍن عَلَ سّنِيّنتْي شَ يَامَرِ قْشْ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َشِلِ تِمَ سّنبّ مُندُن نَ قَ؟ﭑ مَ دِحّ مُنسٍ قَنمَ ﭑ مَ سْنْن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فبٌ عَلْ قَنيٍ؟ﭑ قَتٍ شْرْشْ عَلْ وُرٍ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ﭑ مَلِدٍ؟سّنبّ مُندُن لُشِ ﭑ مَ؟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تْورْ مِشِ هَيِ نَ عَ دُفُتّفّ شَ مَلِ مَ،هَلِ نَ مُ سَ فَاشُمَ عَلَ سّنبّ كَنيِ ي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فَشَكٍرٍنيِيٍ بَرَ ﭑ يَنقَ،عَلْ شُرٍ نَشَن شْرِ 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مّ تّمُي، يٍ بَنبَرَن يّ، عَ رَدُند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سٌفٌقُرٍ رَ، يٍ بِرِن شْر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ِنفٍ«ﭑ مَ تْورّ فبٌ ﭑ مَ قٍ حَاشِيٍ بّ.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كِرَ بَمَ عَ مَ يٍ قٍنقٍ رَ،عٍ قَ لْي فبٍنفبٍرٍن يِر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ٍمَ بِيَاسِلَيٍ عٍ شُن تِمَ يٍ يِرٍ رَ.سٍيبَكَيٍ قَن عٍ شَشِلِ تِمَ نَ شُرٍ رَ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نَ مّننِ لِ، عٍ شُرٍ شْرِشِ نَن تٌمَ.نَ كُي لِمَنِيَ بَمَ نّ عٍ يِ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لُشِ نَ كِ نّ ﭑ بّ.وٌ بَرَ فَاشُ ﭑ مَ تْورّ يَ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ٌرٌ نُ، ﭑ نُ وٌ مَكُلَ نّ،وٌ شَ ﭑ شُن سَرَ وٌ شَ نَاقُلِ ندٍ رَ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مَكُلَ نّ،وٌ شَ ﭑ شُن سَرَ ﭑ يَشُي فبٍيلِ ندٍ مَ؟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ﭑ شَرَن.وٌ ﭑ مَ تَنتَنيِ مَسٍن ﭑ بّ،عَلَكٌ ﭑ شَ ﭑ سَبَرِ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 تَن مُ مِشِ يٌ تْورْ مَ.كْنْ وٌ شَ مَسٍنيِيٍ تَن قَلَ شُن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َرَ كِيتِ سَ،وٌ مُ وٌ تُلِ مَتِشِ تْورْ مِشِ تَن شَ وْيّني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تَ كِيتِ حَاشِ سَدٍ كِرِدِيٍ مَ.وٌ مُ يَنقَنتٍيَ بَ وٌ بٌورٍ يّتّ يَت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سِ قَ يَندِ، وٌ وٌ يَ تِ ﭑ نَ.ﭑ مُ وُلٍ قَلَمَ وٌ ب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كِيتِ تِنشِنشِ سَ،عَلَكٌ ﭑ شِلِ قَنيِ نَشَ كَن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ٍ قَلّ حَاشِ مّمَ ﭑ نَ؟ﭑ مُ قَتَ قٍ قَنيِ نُن قٍ حَاشِ تَفِ رَ سَدٍ؟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مَ تْورّ سَ مَنِيَمَ نُ،شَ عَ سَ سَمَ سِكٍيلِ مَ نُ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ِنيّ دَنفِمَ نّ بَا مّيّنيِ رَ.نَ نَن عَ تٌشِ يُسِ يٌ مُ نَ ﭑ مَ وْيّنيِيٍ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نبّ كَنيِ شَ تَنبّ بَرَ ﭑ سْشْ،نَ شْنّ بَرَ تٍ ﭑ شَشِلِ رَ.عَلَ نَ ﭑ فٍرٍقٍ عَ حَاش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ٌوفٍ قَنشِ دّننَشّ، سٌقَلٍ وَ مَ مّننِ؟نِنفٍ وَ شُي مّيمَ عَ شَ دٌنسٍ يَ عِ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دٍ دٌنمَ قْشّ شَنبِ؟تْشّلّ حِنتَرٍ حْشُن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ُ وَ مَ نَشَن شْن،نَ بَرَ قِندِ ﭑ بَلٌي رَ هَلِ نَ قَ كَنَش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2026-08-15T13:58:55Z</dcterms:created>
  <dcterms:modified xsi:type="dcterms:W3CDTF">2026-08-15T13:58:55Z</dcterms:modified>
  <dc:title>Bible.com.au: عَيُبَ شَ تَرُشُِ 6:1-30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