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تَرُشُِ 5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ﭑ تَن نَن عَ رَ نُ، ﭑ عَلَتَلَ نَن مَشَندِ مَ،ﭑ نَن ﭑ مَ تْورّ مَسٍن عَ بّ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كَابَنَكٌي رَبَمَ،عَ شَ قٍ شُنفبٍيٍ مُ كْنتِم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تُنّ رَفٌرٌ بْشِ مَ،عَ يٍ رَ سِفَ شّ م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تْورْ مِشِ شَ قٍ عِتٍمَ،عَ مِشِ سُننُنشِ رَكِسِم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ِشِ كْوتَشِ شَ قٍ شُن نَكَنَمَ،عَلَكٌ عٍ وَشْنقٍ نَشَ سْونّي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ِشِ مَدَشُي سُشُمَ فَنتَنيِ رَ،عَ يَنقَنتٍ وَشْنقٍ كَنَم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َ يَنيِ قِندِ مَ عٍ بّ دِ مِ رَ،عٍ لُمَ عَلْ دْنشُي نَشٍيٍ مُ سٍ تٌم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تْورْ مِشِ رَتَنفَمَ وْيّن شْرْشْي مَ،نَشَن كٍلِمَ يَنقَنتٍيٍ دّ كُي.عَ عٍ رَتَنفَمَ سّنبّمَ شَ قٍ حَاشِ م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 تِدٍ لُمَ نّ تْورْ مِشِ بّ.تِنشِنتَرٍ دّ بَلَنمَ نّ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حّلّشِنيِ نَ عَدَ مَ بّ عَلَ نَشَن شُرُ مَ.وٌ نَشَ تٌندِ عَلَ سّنبّ كَنيِ شَ شُرُي رَ،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لِقَسِ تٍمَنكَ شَ مَسٍنيِ قِرِن ندٍ«عَيُبَ، عَلَ مَشَندِ»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َ قِ نَشَن سَمَ مِشِ مَ، عَ نَ قَن دَندَنمَ،عَ قٍ شْنّ نَشَن نَمِنِمَ، عَ نَ رَيَلَنم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ُ تٌندِ مَ عِ رَتَنفَدٍ تْورّ مَ،عَ عِ رَكِسِمَ تْورّ بِرِن كُي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َامّ نَ سِن بْشِ مَ، عَ عِ رَتَنفَمَ نّ قَشّ مَ،فٍرٍ نَ مِنِ، عَ عِ رَتَنفَمَ سَنتِدّفّمَ مَ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عِ رَتَنفَمَ نّ وْيّن حَاشِ مَ،عَ عِ بَ فبَلٌي كُي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مُ فَاشُمَ كَامّ يَ رَ،عِ مُ سّرّنمَ سُبٍ شَاحّ يَ رَ،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سَاتّ لُمَ نّ عِ نُن دُنِحَ كُي عِسٍيٍ تَفِ،فّمّيٍ نُن سُبٍيٍ مُ عِ تْورْ مَ سْنْن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ْحّسَ لُمَ نّ عِ شْنيِ،مُحّ يٌ مُ تِمَ عِ شَ فْورّ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دِيٍ وُيَمَ نّ،عِ بْنسْي فبٌمَ نّ عَلْ بُرُنيِ سّشّ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مُ فَبُرِ لِمَ، عِ شَ سِمَيَ مُ كَمَلِشِ،عَلْ مَالٍ قَن تٌ مُ شَبَمَ عَ شَبَ تّمُي مُ عَ لِشِ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شُ بَرَ يِ نْندِ كٌلٌن،عِ قَن شَ عَ رَ مّ، عِ شَ عَ قَهَامُ.»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يَكْسِ، عِ شَ شِلِ تِ عِ شُي عِتٍشِ رَ.ندٍ عِ يَابِمَ؟عِ سّنِيّنتْي مُندُن شِلِمَ؟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بّسّنشْننّيَ شَشِلِتَرٍ قَشَمَ نّ،تْونّ لْننِتَرٍ هَلَكِمَ نّ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شَشِلِتَرٍ ندٍ تٌ،عَ شَ قٍ سْونّيَمَ،كْنْ نَ عِكْرّشِ رَ ﭑ نَشَ يِ دَنكّ بِرَ عَ قْشْ ر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‹مَلِ بِرِن شَ بَ عَ شَ دِيٍ يِ رَ،كِيتِ شَ كَنَ عٍ رَ،مِشِ يٌ نَشَ عٍ مَلِ نَ كُي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َامّتْييٍ شَ عَ شَ شّ دٌن،عٍ شَ بَلٌي بِرِن بَ عَ يِ رَ هَلِ نَشَن نَ تُنبٍ شْورَ.مِشِيٍ شَ مِلَ عَ شَ نَاقُلِ مَ، عٍ شَ عَ بَ عَ يِ.›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ْورّ نُن حَشَنكَتّ قَمَ نّ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دَ مَدِ تْورْ مَ نّ عَ شَ دُنِحّءِفِرِ كُي.نَ مُ كَنَمَ، عَلْ تّ نَ رَدّشّ،عَ قُلٍقُلٍ تٍقٍ قَن تٌ مُ كَنَم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2026-08-15T13:58:58Z</dcterms:created>
  <dcterms:modified xsi:type="dcterms:W3CDTF">2026-08-15T13:58:58Z</dcterms:modified>
  <dc:title>Bible.com.au: عَيُبَ شَ تَرُشُِ 5:1-27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