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46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يُبَ شَ تَرُشُِ 4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كُي وٌ نِنفٍ نُن يّشّي كٌنتٌنيِ سٌلٌقٍرٍ بَ سّرّشّ فَن دَاشِ رَ وٌ يّتّ بّ. وٌ سَ عَيُبَ قٍن، عَ شَ دُبَ وٌ بّ. وٌ مُ نْندِ قَلَشِ ﭑ مَ قٍ رَ عَلْ عَيُبَ عَ رَبَشِ كِ نَشّ، كْنْ ﭑ مُ وٌ حَشَنكَتَمَ وٌ شَ دَشُحَ مَ عَيُبَ شَ قٍ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قَسِ تٍمَنكَ، بِلِدَدَ سُوشَكَ، نُن سٌقَرَ نَامَكَ نَشَ قٍ بِرِن نَبَ عَلْ عَلَتَلَ عَ يَمَرِ عٍ رَ كِ نَشّ. عَلَتَلَ نَشَ عَيُبَ شَ دُبّ سُ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يُبَ تٌ فّ دُبَدٍ عَ بٌورٍيٍ بّ، عَلَتَلَ نَشَ عَ هَرِفٍ بِرِن نَفبِلٍن عَ مَ. عَ مَن نَشَ نَ هَرِفٍ شُن مَسَ دْشْ قِرِن دَنفِقٍ عَ سِنفٍ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يُبَ شُنيَيٍ نُن عَ تَارَيٍ نُن عَ كٌلٌنمَ بِرِن نَشَ قَ عَ شّيبُدٍ عَ شْنيِ، عٍ عٍ دّفٍ يِرٍ كٍرٍن. عٍ نَشَ عَ نُ تْورْ سَ، عٍ عَ كُنقَ بَ تْورّ شَ قٍ رَ عَلَتَلَ نُ بَرَ نَشَن دْشْ عَ مَ. كَنكَن نَشَ كْبِرِ كٌلٍ كٍرٍن نُن شُرُندّ شّيمَ دَاشِ كٍرٍن قِ عَ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نَشَ بَرَكّ سَ عَيُبَ دَنفِقٍ عَ سِنفٍ رَ. عَ نَشَ يّشّي وُلُ قُ نُن نَانِ سْتْ، حْشْمّ وُلُ سٍننِ، نِنفٍ وُلُ كٍرٍن، نُن سٌقَلٍ وُلُ كٍرٍ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دِ شّمّ سٌلٌقٍرٍ نُن دِ فِنّ سَشَن سْ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شَ دِ فِنّ سِنفٍ نُ شِلِ نّ يٍمِمَ، عَ قِرِن ندٍ كٍسِيَ، عَ سَشَن ندٍ كٍرٍنَثُ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فِنّ يٌ مُ نُ نَ نَ بْشِ مَ نَشَن نُ تٌقَن عَيُبَ شَ دِيٍ بّ. عٍ بَبَ نَشَ كّ قِ عٍ قَن مَ، عَلْ عَ رَبَشِ كِ نَشّ عٍ مَاشّمّيٍ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دَنفِ شَنبِ، حّ كّمّ حّ تٌنفٌ نَانِ نَشَ سَ عَيُبَ شَ سِمَيَ شُن مَ. عَ نَشَ عَ شَ دِيٍ تٌ، عَ شَ مَمَدِيٍ، عَ تٌلٌبِتّيٍ، نُن عَ تٌلٌنتٌلٌنيِ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يُبَ شَ سِمَيَ كَمَلِشِ نّ عَ قَنيِ رَ، عَ قَ لَاشِ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يُبَ شَ يَابِ قِرِن ندٍ نُن عَلَ شَ مَسٍنيِ دْن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يُبَ نَشَ عَلَتَلَ يَا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بَرَ عَ كٌلٌن عِ نْمَ قٍ بِرِن نَ،سٍسٍ مُ نْمَ عِ حَنِفٍ كَنَ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عَ مَسٍن نّ عِ شَ مَسٍنيِ كُي،‹ندٍ نَ ﭑ مَ وَلِيٍ يَ عِسٌقٍ عَ شَ شَشِلِتَرٍ وْيّنيِيٍ رَ؟›عِ نْندِ، ﭑ بَرَ وْيّن عَ شَشِلِتَرٍ دَاشِ،ﭑ مُ نُ عِ شَ كَابَنَكٌي قَهَامُشِ.عِ شَ قٍ رَبَشِيٍ فبٌ ﭑ شُنيِ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مَن عَ مَسٍن نّ،‹عِ تُلِ مَتِ ﭑ نَ، ﭑ شَ وْيّن.ﭑ شَ مَشْرِنيِ ندٍيٍ تِ عِ مَ،عِ شَ ﭑ يَا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سِنفٍ ﭑ نُ عِ شَ قٍ عِقَلّ نَن مّمَ،كْنْ يَكْسِ، ﭑ بَرَ سٌ نَ قٍ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عَ كٌلٌنشِ نَ نَن مَ ﭑ نَشَن نَبَشِ عَ مُ قَن.ﭑ بَرَ تُوبِ،ﭑ بَرَ ﭑ مَفٌرٌ بّندّ،ﭑ تّ شُبٍ مَسٌ ﭑ مَ سُننُنيِ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تٌ فّ عَ شَ مَسٍنيِ تِدٍ عَيُبَ بّ، عَ نَشَ عَ مَسٍن عٍلِقَسِ تٍمَنكَ بّ، «ﭑ بَرَ شْنْ عِ تَن نُن عِ بٌورٍ قِرِنيِيٍ مَ، بَرِ مَ وٌ مُ نْندِ قَلَشِ ﭑ مَ قٍ رَ، عَلْ ﭑ مَ كٌنيِ عَيُبَ عَ رَبَشِ كِ نَشّ.]]></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2026-07-02T10:33:05Z</dcterms:created>
  <dcterms:modified xsi:type="dcterms:W3CDTF">2026-07-02T10:33:05Z</dcterms:modified>
  <dc:title>Bible.com.au: عَيُبَ شَ تَرُشُِ 42:1-17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