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شَ تَرُشُِ 41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مَسٍنيِ نَانِ ندٍ عَيُبَ بّ«عَلَ شَ دَالِسٍ سّنبّمَ»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مِشِ مُ نْمَ عَ رَ،عَ شَ تٌي فبَنسَن قِندِ مَ فَاشُي نَن ن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مِشِ مُ سُو سَمَ عَ يَ رَ،ندٍ قَ نْمَ سُو سَدٍ ﭑ تَن يَ رَ؟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دٍ ﭑ دٌنِشِ سٍ ندٍ رَ ﭑ نَشَن نَفبِلٍنمَ عَ مَ؟دُنِحَ بِرِن قِندِشِ ﭑ فبٍ نَن ن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ُ نْمَ دُندُدٍ نَ سْحّ شَ قٍ مَ،عَ سَلٌنسٍيٍ سّنبّ فبٌ، عَ مَن تٌقَن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بُرَ قّيرّ نَ ندٍ بّ؟ندٍ مُ فَاشُمَ عَ حِنيِيٍ يَ رَ؟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دٍ نْمَ عَ دّ رَبِدٍ؟عَ حِنيِ مَفَاشُشِيٍ عَ دّ كُي رَقٍشِ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لٍيٍ قَتُشِ عَ كِرِ مَ عَلْ سْورِ شَ وُرٍ لٍقَ،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شّتّنشِ عٍ بٌرٍ رَ،قٌيٍ سٌدٍ يَتِ مُ نَ عٍ تَفِ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قَتُشِ عٍ بٌرٍ مَ عَ قَنيِ ر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 حّنفِ سّنبّ رَ،يَنبّ نَن لُمَ مِنِ رَ،عَ يَيٍ قَن لُشِ عَلْ فّيسّفّ سٌفٍ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ّ يِرِيِرِ مِنِمَ عَ دّ عِ،عٍ قُلٍقُلٍيٍ نُ قَ يٍنسٍن يّ كُيٍ م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ُورِ ندٍ مِنِمَ عَ حْي،نَ لُشِ نّ عَلْ قِقَ نَشَن دْشْشِ تّ مَ، عَ سَتُنقٍ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حّنفِ قِندِ مَ تّ رَ،تّ يِرِيِرِ نُ قَ مِنِ عَ دّ عِ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ّنبّ شُتُنشِ عَ كْنيِ رَ،بِرِن فَاشُمَ عَ يَ ر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كِرِ شْرْشْ، عَ سّنبّ فبٌ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كَنكٍ لُشِ عَلْ فّمّ شُنفبٍ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 تِ، لِمَنِيَ بَمَ نّ سّنبّمَيٍ يِ رَ،عٍ سّرّن، عٍ عٍ فِ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َنتِدّفّمَ نَ دِن عَ رَ،عَ مُ عَ شَبَمَ.تَنبّ مْولِ يٌ مُ نَ نَشَن نْمَ عَ سْشْدٍ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ُرٍ لُشِ نّ عَ بّ عَلْ سّشّ،يْشُي لُ عَ بّ عَلْ وُرِ بْرْشِ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مُ فَاشُمَ تَنبّيٍ يَ رَ،لَاتِ كُنِ لُمَ عَ بّ عَلْ مَالٍ لَفِ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فبٍندٍفٍلَ لُمَ عَ بّ عَلْ سّشّ،تَنبّ شُنفبٍ مَيٍلٍ عَ بّ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ّلّ شّحّنشِ ندٍ نُن تُنبٍيٍ نَ عَ قُرِ بُنيِ،نٍيٍ لُمَ بٌورَ تِرِندِن نَ نّ عَلْ سَرِ تٌ يِرٍ بُشَمَ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بَا عِشُقُشُقُمَ عَلْ يٍ نّ سَتُنمَ،عَ دَبٌنيِ لُ عَلْ تُرٍ نّ سَتُنمَ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 عَ حّرّ يٍ شْورَ،مْرْنيِ قِيشّ نَن لُمَ تٍ رَ عَ شَنبِ رَ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نفّ يٌ مُ عَ بّ دُنِحَ،عَ دَاشِ نّ، فَاشُي يٌ مُ عَ يِ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عَ يَ رَفٌرٌ مَ نّ دَالِسٍ يّتّ عِفبٌي مَ،عَ قِندِشِ سُبٍيٍ بِرِن مَ مَنفّ نَن نَ.»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2026-10-19T10:56:27Z</dcterms:created>
  <dcterms:modified xsi:type="dcterms:W3CDTF">2026-10-19T10:56:27Z</dcterms:modified>
  <dc:title>Bible.com.au: عَيُبَ شَ تَرُشُِ 41:1-26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