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41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ّتّنشِ عٍ بٌرٍ رَ،قٌيٍ سٌدٍ يَتِ مُ نَ عٍ تَفِ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قَتُشِ عٍ بٌرٍ مَ عَ قَني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حّنفِ سّنبّ رَ،يَنبّ نَن لُمَ مِنِ رَ،عَ يَيٍ قَن لُشِ عَلْ فّيسّفّ سٌف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ّ يِرِيِرِ مِنِمَ عَ دّ عِ،عٍ قُلٍقُلٍيٍ نُ قَ يٍنسٍن يّ كُيٍ 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ورِ ندٍ مِنِمَ عَ حْي،نَ لُشِ نّ عَلْ قِقَ نَشَن دْشْشِ تّ مَ، عَ سَتُنقٍ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حّنفِ قِندِ مَ تّ رَ،تّ يِرِيِرِ نُ قَ مِنِ عَ دّ ع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نبّ شُتُنشِ عَ كْنيِ رَ،بِرِن فَاشُمَ عَ يَ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ِرِ شْرْشْ، عَ سّنبّ فبٌ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َنكٍ لُشِ عَلْ فّمّ شُنفبٍ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تِ، لِمَنِيَ بَمَ نّ سّنبّمَيٍ يِ رَ،عٍ سّرّن، عٍ عٍ ف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سٍنيِ نَانِ ندٍ عَيُبَ بّ«عَلَ شَ دَالِسٍ سّنبّ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نتِدّفّمَ نَ دِن عَ رَ،عَ مُ عَ شَبَمَ.تَنبّ مْولِ يٌ مُ نَ نَشَن نْمَ عَ سْشْدٍ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ُرٍ لُشِ نّ عَ بّ عَلْ سّشّ،يْشُي لُ عَ بّ عَلْ وُرِ بْرْش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فَاشُمَ تَنبّيٍ يَ رَ،لَاتِ كُنِ لُمَ عَ بّ عَلْ مَالٍ لَفِ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بٍندٍفٍلَ لُمَ عَ بّ عَلْ سّشّ،تَنبّ شُنفبٍ مَيٍلٍ عَ بّ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لّ شّحّنشِ ندٍ نُن تُنبٍيٍ نَ عَ قُرِ بُنيِ،نٍيٍ لُمَ بٌورَ تِرِندِن نَ نّ عَلْ سَرِ تٌ يِرٍ بُشَ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ا عِشُقُشُقُمَ عَلْ يٍ نّ سَتُنمَ،عَ دَبٌنيِ لُ عَلْ تُرٍ نّ سَتُن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عَ حّرّ يٍ شْورَ،مْرْنيِ قِيشّ نَن لُمَ تٍ رَ عَ شَنب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يٌ مُ عَ بّ دُنِحَ،عَ دَاشِ نّ، فَاشُي يٌ مُ عَ يِ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يَ رَفٌرٌ مَ نّ دَالِسٍ يّتّ عِفبٌي مَ،عَ قِندِشِ سُبٍيٍ بِرِن مَ مَنفّ نَن نَ.»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ِشِ مُ نْمَ عَ رَ،عَ شَ تٌي فبَنسَن قِندِ مَ فَاشُي نَن ن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مِشِ مُ سُو سَمَ عَ يَ رَ،ندٍ قَ نْمَ سُو سَدٍ ﭑ تَن يَ رَ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ﭑ دٌنِشِ سٍ ندٍ رَ ﭑ نَشَن نَفبِلٍنمَ عَ مَ؟دُنِحَ بِرِن قِندِشِ ﭑ فبٍ نَن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نْمَ دُندُدٍ نَ سْحّ شَ قٍ مَ،عَ سَلٌنسٍيٍ سّنبّ فبٌ، عَ مَن تٌقَ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ُرَ قّيرّ نَ ندٍ بّ؟ندٍ مُ فَاشُمَ عَ حِنيِيٍ يَ رَ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عَ دّ رَبِدٍ؟عَ حِنيِ مَفَاشُشِيٍ عَ دّ كُي رَقٍ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لٍيٍ قَتُشِ عَ كِرِ مَ عَلْ سْورِ شَ وُرٍ لٍقَ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2026-06-13T21:24:26Z</dcterms:created>
  <dcterms:modified xsi:type="dcterms:W3CDTF">2026-06-13T21:24:26Z</dcterms:modified>
  <dc:title>Bible.com.au: عَيُبَ شَ تَرُشُِ 41:1-26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