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4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لَشِ عَ رَ ﭑ مَ كِيتِ تِنشِن؟عِ وَ مَ نْندِ بَقٍ ﭑ يِ رَ نّ، عَ شَ لُ عِ تَن بّ؟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سّنبّ فبٌ عَلَ فبٍ بّ؟عِ شُي مَفَاشُ عَلْ عَ فبٍ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ِ عِ مَشِرِ نْرّ نُن شُننَكٍلِ رَ بَ،عِ شَ تٌقَن، عِ شَ عِ سّنبّ مَسٍ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شَ شْنّ مَفَاشُشِ رَ مِنِ بَ،عِ يّتّ عِفبٌييٍ شُن نَكَن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ِرِن كُنتَن،مِشِ حَاشِيٍ عِفبَنتُ عٍ يِرٍ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ندّ رَدِن عٍ بِرِن شُن نَ،عٍ بَلَن فَبُرِ كُي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ﭑ قَن يّتّ يَتِ عِ مَتْشْمَ نّ،بَرِ مَ عِ يّتّ سّنبّ بَرَ عِ رَكِسِ.»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َلِ مَتٌ بَ عَ قَنيِ رَ،نَ سُبٍ مَفَاشُشِ ﭑ نَشَن دَاشِعَلْ ﭑ عِ قَن دَاشِ كِ نَشّ.عَ حٌوفٍ دٌنمَ عَلْ نِنف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ّنبّ فبٍ نَ عَ فُنفُي نّ،سّنبّ مَلَنشِ عَ قُرِ كِرِ بُن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ُلِ سّنبّ فبٌ عَلْ كٌندٍ بِلِ،عَ سَنيِ قَسّيٍ وُيَ، عٍ فَدَ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سٍنيِ سَشَن ندٍ عَيُبَ بّ«ندٍ مُ لَمَ عَلَ رَ؟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ْرِيٍ لُشِ عَلْ يْشُي، شَ نَ مُ عَ رَ وُر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دَالِسٍ قِسَمَنتٍ نَن عَ رَ،كْنْ عَ فَاشُمَ عَلَ شَ سَنتِدّفّمَ يَ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بَلٌي قٍنمَ فٍيَيٍ كْن سُبٍ شَاحّيٍ يَ 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ِمَ نِينِ بُن مَ،عَ عَ نْشُن دَبٌنيِيٍ كُي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مَلَبُمَ وُرِ بِلِيٍ نِينِ بُن مَ،نَشٍيٍ نَ دَبٌن دّ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بٌنيِ يٍ شَ فبٌي مُ عَ مَفَاشُمَ.يُرُدّن شُرٍ نَ بَنبَرَن يّ، عَ مُ عَ تْورْ 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يَ رَبِشِ نْمَ سُشُدٍ؟عَ نْمَ سُشُدٍ فَنتَنيِ رَ، عَ حْي شَ تُنبَ؟»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نْمَ سْحّ سُشُدٍ كْنيِ رَ؟عِ نْمَ عَ دّ شِرِدٍ، عِ عَ بَ يٍ شْورَ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عَ حْي، شَ نَ مُ عَ رَ عَ دّ تُنبَدٍ،عِ لُوتِ سَ عَ مَ؟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مَيَندِ مَ عِ شَ عَ قُلُن؟عَ هَيِ نَ وْيّنيِ حْشُنمّ مَ عَ قَلَقٍ رَ عِ بّ؟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مَن نَشَ عَ مَسٍن عَيُبَ بّ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سَاتّ شِرِ مَ؟عَ قِندِ مَ عِ شَ كٌنيِ رَ عَ شَ سِمَيَ كُي؟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بٍرٍدٍ عَ رَ عَلْ شْنِ دِ؟عِ نْمَ عَ شِرِدٍ، عَ قِندِ عِ شَ دِيٍ شَ بٍرٍ سٍ رَ؟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عَ مَتِدٍ؟يُلّيٍ عَ عِتَشُنمَ عٍ بٌرٍ مَ؟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عَ كِرِ مَسْشْدٍ تَنبّيٍ رَ؟عِ نْمَ عَ شُنيِ سْشْدٍ سْشْسٍ ندٍ رَ؟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ٍرٍ تِ عَ بّ،نَ مُ نّيمُمَ عِ رَ.عِ مُ نَ عِقِرِنمَ سْنْن.»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تَن نَشَن عَلَ سّنبّ كَنيِ كَلَمُمَ،عِ سُو سَمَ عَ رَكِيتِدٍ؟شَ لْننِلَ نَ عِ تَن نَ،يَابِ ندٍ تِ يِ بِرِن مَ بَ.»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لَتَلَ يَابِ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شُرِ دِ نَن ﭑ نَ.ﭑ تَن عِ يَابِمَ مُنسٍ رَ؟ﭑ بَرَ ﭑ دّ سُشُ ﭑ بّلّشّ رَ، ﭑ دُندُ يٍن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ْيّن نّ كٍرٍن،ﭑ نَشَ وْيّن قِرِن.نَ شَنبِ، ﭑ مُ سٍسٍ سَمَ نَ قَرِ سْنْن.»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ن نَشَ عَ مَسٍن عَيُبَ بّ تُرُننَادّ قٌيٍ كُي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عِ تَفِ شِرِ فبٍن عَلْ فبَنفبَلَنيِ،ﭑ شَ مَشْرِنيِ ندٍيٍ تِ عِ مَ، عِ شَ ﭑ يَاب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2026-06-15T08:07:54Z</dcterms:created>
  <dcterms:modified xsi:type="dcterms:W3CDTF">2026-06-15T08:07:54Z</dcterms:modified>
  <dc:title>Bible.com.au: عَيُبَ شَ تَرُشُِ 40:1-32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