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015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يُبَ شَ تَرُشُِ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ن نَكْرْ سِشِ، قٍ حَاشِ رَبَيٍ نَن تْورْ مَ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عٍ شُن نَكَنَمَ عَ شَ شْنّ كُي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شَ يِرِندِنيِ نُن بَرَتّ شَ حَرَندَنيِ مَفَاشُ،كْنْ عٍ حِنيِيٍ قَمَ نّ مَفِرَدٍ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يَتِ قَشَمَ كَامّ رَ،عَ شَ دِيٍ يٍنسٍن يّ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مَسٍنيِ ندٍ بَرَ قَلَ ﭑ بّ عَ فُندٌ كِ مَ،ﭑ تُلِ بَرَ عَ مَكْلِكْلِ شُي مّ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ِيٍ سَ تّمُي كْي تَفِ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َاشُي نَشَ ﭑ سُشُ هَن ﭑ قَتٍ نَشَ سّرّن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بَرِ ندٍ نَشَ دَنفِ ﭑ يَ عِ.ﭑ قَتٍ شَبٍيٍ نَشَ كٍلِ، عٍ ت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ُبَرِ نُ تِشِ نَا.ﭑ عَ تٌ نّ، كْنْ مِشِ يٌ عَ رَ ﭑ مُ عَ كٌلٌن.ﭑ بَرَ مِشِ مَنِيّ تَن تٌ.ﭑ نَشَ شُي ندٍ مّ يِ مَكْلِكْلِ رَ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‹عَدَ مَدِ تِنشِن عَلَ يَ عِ؟ عَ سّنِيّن عَ مَرِفِ يَ عِ؟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قَسِ تٍمَنكَ شَ مَسٍنيِ سِنفٍ«تِنشِنتْي مُ تْورْ مَ»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عَلَ مُ لَ عَ شَ مَلٍكّيٍ رَ عَ شَ وَلِكّيٍ،شَ عَ تَنتَنيِ تٌمَ نٍيٍ مَ،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بُنَدَ مَ فٌ، نَشَن يَءِلَنشِ بّندّ رَ،نَشَن نْمَ عِوُرُدٍ عَلْ كَارِ؟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دَ مَدِيٍ قَشَمَ لْشْ يٌ لْشْ،سٍسٍ مُ نَ كَنَ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شَ سِمَيَ لُوتِ بٌلٌنمَ نّ،عٍ قَشَ قَهَامُتَرٍحَ كُي.›»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لِقَسِ تٍمَنكَ نَشَ عَ قَلَ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عَيُبَ، عِ هَاكّ تٌ ﭑ بّ ﭑ شَ وْيّن.ﭑ مُ نْمَ دُندُدٍ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مِشِ فبٍفبٍ شَرَن،عِ بَرَ عٍ رَلِمَنِي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مَسٍنيِيٍ بَرَ مِشِيٍ مَلِ،عِ شَ وْيّنيِيٍ بَرَ عٍ سّنبّ سٌ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كْسِ عِ تَن نَن تٌ قَ نَ تْورْقٍ،لِمَنِيَ بَرَ بَ عِ تَن ي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مُ عِ شَشِلِ تِ عِ شَ دَنشَنِيَ رَ عَلَ مَ؟عِ مُ لَمَ عِ شَ تِنشِنيِ رَ؟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َرَ مِشِ قَنيِ تٌ هَلَكِشِ تْورّ مَ؟تِنشِنتْي نْمَ بْنْدٍ؟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2026-06-15T08:58:00Z</dcterms:created>
  <dcterms:modified xsi:type="dcterms:W3CDTF">2026-06-15T08:58:00Z</dcterms:modified>
  <dc:title>Bible.com.au: عَيُبَ شَ تَرُشُِ 4:1-21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