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وُلَ عِسَمَ حٌوفٍ قٍندٍ عَ بَلٌسٍ رَ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نْمَ سّشّ نِنفٍ رَوَلِدٍ؟عَ كْي رَدَنفِمَ عِ شَ فْورّ كُي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 شِرِدٍ سَرِ رَ،عَ شَ بْشِ بُشَ عِ بّ؟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يِفِ سُشُمَ عَ سّنبّ فبٍ رَ؟عِ نْمَ عِ شَ وَلِ شُنفبٍيٍ تَشُدٍ عَ رَ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 شّيدٍ شّ شَبّ، عَ شَ عِ مَلِ عِ شَ بَلٌي رَ سٌدٍ؟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ْنِ مْولِ ندٍ نَ نَ نَشَنفَبُتٍنيِ دُنكٍيٍ عِبْنبْمَ سّيوّ كُي،كْنْ عٍ مُ تٌقَن فبٌنفبٌي فَبُتٍنيِيٍ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شّلّيٍ سَمَ بْشِ مَ،عَ عٍ لُ مّيّنيِ بُن مَ عَلَكٌ وُيٍنيِ شَ لُ عٍ مَ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عَ مَحْشُن سُبٍ ندٍ نْمَ تِدٍ عٍ قَرِ، عٍ بُل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مّينِمَ عَ شَ دِيٍ مَ،عَ لُمَ عَلْ عَ فبٍ مُ عٍ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مْولِ رَبَمَبَرِ مَ عَلَ مُ لْننِ نُن شَشِلِ قَنيِ قِشِ عَ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قِرِن ندٍ عَيُبَ بّ«ندٍ مّينِمَ سُبٍيٍ مَ؟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نَ عَ فِ قْلْ،عَ سٌي رَفِيٍ نُن سٌي لُمَ نّ عَ شَنبِ رَ.»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تَن نَن سٌي سّنبّ قِمَ عَ مَ؟عِ تَن نَن عَ كْنيِ شَبٍيٍ رَكُيَمَ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عَ نِيَمَ عَ شَ نْ تُفَندٍ عَلْ كَتٌي،عَ بِرِن مَفَاشُ عَ شُي رَ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شِ عِبٌرٌنمَ عَ سَنيِ رَ،عَ حّلّشِنشِ عَ سّنبّ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فَاشُمَ سٍسٍ يَ رَ،عَ مُ عَ مَفبِلٍنمَ سَنتِدّفّمَ يَ ع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بّيٍ نُن عٍ سَسٍ فبَكُشِ عَ م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َتَشِ تُفَنمَ، عَ شُلُن عَ فِدٍ فٍرٍ يِرٍ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رٍ سَرَ نَ قٍ،عَ تَن كٍلِمَ نّ قَ كٍرٍن نَ عَ فٍرٍ سٌ كِ مَ.»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شَ لْننِ بَرَ عَ نِيَسّفّ شَ عَ حّرّ كٌورٍ مَ سِفَقٍ رَ يِرٍقَنيِ مَ؟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يَامَرِ قِمَ عَ مَ عَ شَ عَ تّي سَ يِرٍ عِتٍشِ؟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وُلَ عِ سِ دِ بَرِ تّمُي كٌلٌن فٍيَيٍ قَرِ؟عِ بَرَ شٍلِ تٌ دِ بَرِ رَ؟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رَ، عَ يِفِيَمَ فّمّ لٌنفٌرِ رَ فٍيَيٍ قَرِ.مّننِ نَن قِندِشِ عَ بّ عَ مَكَنتَدٍ نَن ن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ُبٍيٍ تٌمَ نَ يِرٍ مَكُيٍ نّ،عَ بَلٌمَ نَشٍيٍ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بٍ شِندٍ حْشُن عَ شَ دِيْرّيٍ بّ.بِنبِ لُ دّدّ عَ نَ مّننِ.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ٍ شَ قُرِ مَشَنِن كِكٍ كْنتِ كٌلٌنبٍينُ عٍ دِ بَرِ وَشَتِ شَ عَ لِ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عٍ سَ، عٍ دِ بَرِ مَ،عَلَكٌ عٍ شَ قُلُن عٍ قُرِ شَ شْنّ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دِيٍ نَ مْ،عٍ كٍلِ عٍ نفَ شُن مَ، عٍ مُ قَ سْنْن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لُوتِ بَشِ سٌقَلٍ مَ،عَ عَ رَبّحِن وُلَ عِ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وُلَ قِندِشِ عَ شْنيِ رَﭑ عَ لُ يِرٍ، قْشّ سُنبُشِ بّندّ رَ دّننَش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 شَ وُندُي مُ رَقَن عَ مَ،عَ مُ تِنمَ مِشِيٍ شَ عَ رَحّر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2026-08-15T13:58:10Z</dcterms:created>
  <dcterms:modified xsi:type="dcterms:W3CDTF">2026-08-15T13:58:10Z</dcterms:modified>
  <dc:title>Bible.com.au: عَيُبَ شَ تَرُشُِ 39:1-30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