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سِنفٍ عَيُبَ بّ«عَيُبَ، ﭑ يَابِ شَ عِ نْ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عَيُبَ يَابِ تُرُننَادّ قٌيٍ كُي،عَ نَش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نَ ﭑ مَ وَلِيٍ يَ عِسٌقٍ عَ شَ شَشِلِتَرٍ وْيّنيِيٍ ر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تَفِ عِشِرِ فبٍن عَلْ فبَنفبَلَنيِ،ﭑ شَ مَشْرِنيِ ندٍيٍ تِ عِ مَ،عِ شَ ﭑ يَاب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ُ نَ مِندٍن ﭑ تٌ نُ دُنِحَ دَامَ؟نَ قَلَ بَ شَ لْننِ كَنيِ نَ ع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كٌلٌن ندٍ دُنِحَ مَنِيَشِ؟ندٍ عَ مَنِيّ لُوتِيٍ عِتَلَشِ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ُنيِ نَ مِندٍن؟ندٍ فّمّ تِشِ دُنِحَ نَ نَشَن قَرِ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َ رَبَ تُنبُييٍ تٌ نُ عٍ سّيوّ شُي عِتٍمَ،مَلٍكّ بّيتِبَيٍ قَن تٌ نُ ﭑ شِلِ مَتْشْمَ؟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بَا نَادّيٍ بَلَن،ﭑ تٌ عَ رَ مِنِ بْشِ مَ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نُشُي رَفٌرٌ عَ مَ،ﭑ دِ مِ دُ سُ عَ شُن ن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نَانِنيِ سَ عَلَكٌ عَ نَشَ دَنفِ مّنن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دَندٍ سَ مْرْنيِيٍ بّ،عَلَكٌ عٍ نَشَ تٍ، عٍ عَ رَدَنفِ عَ عِ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بَرَ يَامَرِ قِ لْشْي كٍرٍن عِ شَ سِمَيَ كُي سُبَشّ شَ مِنِ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ِشِ حَاشِيٍ رَتّرّننَ، عَ عٍ مَكّنّن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مَكّنّنمَ نّ سُبَشّ نَءِيَلَنيِ كُي،عَ لُ عَلْ بّندّ بُندَ تْنشُمَ سَشِ نَشَن مَ.عَ يِرٍ بِرِن تٌمَ نّ عَلْ دُفِ مَحِنفِش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حَاشِيٍ تَن بَرَ كُمَ نَءِيَلَنيِ رَ،عٍ سّنبّ بَرَ كَنَ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بَا يٍ كٍلِدٍ كٌلٌن؟عِ بَرَ بَا بُنيِ لِ؟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لِفِيَمَ سٌدٍ دّ تٌ؟عِ بَرَ سَيَ نَادّ عِفبّ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ُنِحَ عِفبٌحَ كٌلٌن؟عَ قَلَ ﭑ بّ شَ عِ نَ قٍ بِرِن كٌلٌن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َءِيَلَنيِ كٍلِمَ مِندٍن؟دِ مِ شْنيِ نَ مِندٍن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يِرٍيٍ كٌلٌن؟عِ نَا سِفَ كِرَ كٌلٌن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نَ بِرِن كٌلٌن، عَوَ عِ حَن نُ بَرَ بَرِ،عِ شَ سِمَيَ فبٌ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لَبَلَنيِ رَفَتَدٍ كٌلٌن؟عِ بَرَ نَ يِرٍ تٌ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بَلَبَلَنيِ رَفَتَشِ تْورّ تّمُي نَن يَ رَ،فٍرٍ تِ لْشْي يَ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َمَكْنيِ كٍلِمَ مِندٍن عَ يٍنسٍن يّ؟قٌيٍ نَشَن كٍلِمَ سٌفٍتٍدٍ، نَ عَ حّرّ مَ دُنِحَ مَ دِ؟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تُنّ كِرَ رَبْو مَ،عَ سٍيَمَكْنيِ نُن فَلَنيِ يَمَرِ عٍ شَ مِنِ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عَ نِيَشِ تُنّ شَ بِرَ بْشِ مَمِشِ مُ نَ دّننَشّ عَلْ فبٍنفبٍرٍن يِرٍ؟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عَ نِيَشِ حٌوفٍ شَ بُلَ وُلَ عِ؟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قِندِشِ تُنّ بَبَ رَ؟ندٍ شِنِ رَ مِنِمَ؟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بَلَبَلَنيِ دَاشِ نَشَن كٍلِمَ كٌورٍ مَ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عَ نِيَمَ بَا يٍ شَ شِنبٍلِ عَ شْرْشْ،عَ قِندِ بَلَبَلَنيِ رَ،عَ دُ سُ بَا شُن نَ عَ شْرْشْ عَلْ فّمّيٍ؟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تَن نَن تُنبُييٍ سَ كٌورٍ مَ،كَنكَن شَ لُ عَ يِرٍ عَ تٌقَن كِ مَ؟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تُنبُييٍ رَ مِنِشِ عٍ وَشَتِعَلَكٌ عَدَ مَدِيٍ شَ نْ سُبٍ تْنشُمَيٍ تٌدٍ عٍ يَ مَ؟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كٌورٍ يَمَرِ كِ كٌلٌن؟عِ بَرَ سٌ بْشِ يَءِلَن كِ كُي؟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قَتَ نُشُييٍ يَمَرِدٍ عَلَكٌ يٍ شَ بَنبَرَن يّ؟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تَ سٍيَمَكْنيِ يَمَرِدٍ عَلَكٌ عٍ شَ عِ شَ وَلِ رَبَ؟عٍ لُمَ عِ شَ يَامَرِ بُن مَ، عَ قَلَقٍ رَ، ‹مُشُ نَ بٍ؟›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لْننِ رَ سٌشِ عَدَ مَدِ بْحّ كُي،عَ عَ شَشِلِ دَا؟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مُندُن نْمَ نُشُي بِرِن كْنتِدٍ؟ندٍ نْمَ يٍ رَفٌرٌدٍ كٍلِ كٌورٍ مَ،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بْشِ شَ بُندَ، شُبٍ شَ قِندِ بٌورَ رَ؟»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ّتّيٍ نّ سَشِ كَامّ رَ عٍ مَ،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سُبٍ قِمَ عٍ مَ عٍ شَ كَامّ بَ؟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َيٍ فٌ، عٍ شَ دِيٍ نّ وَ مَ كٌورٍ مَ،عِ تَن نَن عٍ بَلٌمَ؟»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عَيُبَ شَ تَرُشُِ 38:1-41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