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شَ مَسٍنيِ سُولِ ندٍ«عَلَ شَ كّوَلِ سّنبّ فبٌ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ْحّ سّرّنمَ نَ نَ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تُلِ مَتِ عَلَ شُي رَ،نَ شُي فبٍ نَشَن مِنِمَ عَ كّرّ ع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سٍيَمَكْنيِ كٌورٍ بِرِن نَقٍمَ نّ،عَ دُنِحَ نَانِنيِ بِرِن ل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دَنفِ شَنبِ فَلَنيِ بُلَ.عَ لُمَ عَلْ عَلَ وَ مَ عَ شُي شُنفبٍ شَ مّ يِرٍ بِرِ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ُي قِندِشِ كَابَنَكٌي نَن نَ.عَ قٍ شُنفبٍ رَبَمَ وٌن مُ نَشَن قَهَامُ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قَلَمَ بَلَبَلَنيِ بّ، ‹فٌرٌ بْشِ مَ.›عَ تُنّ يٍ قَن نَفٌرٌ عَ فبٍفب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دَ مَدِيٍ شَ وَلِ بِرِن دَنمَ نّ كٍرٍنيِ رَ،عَلَكٌ عٍ شَ عَ كٌلٌن عَ تَن نَن نَ بِرِن نَفِرِ 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بٍ شَاحّيٍ قَن سٌمَ عٍ لِنفِرَ نَ تّمُي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رُننَادّ قٌيٍ كٍلِمَ عَ يِرٍ،عَ سَ قِندِ قٌيٍ شِنبٍلِ رَ كْول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 حّنفِ قٌيٍ قِندِ مَ بَلَبَلَنيِ رَعَ بَا يٍ قَرِ بِرِن نَشْرْشْ فبٍن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ُشُييٍ رَشِنبٍلِ،عَ عَ شَ سٍيَمَكْنيِ لُ ع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يَمَرِ نَن نَ بِرِن نَ،عَ تَن نَن نٍيٍ بِرِن نَحّرّ مَ دُنِحَ بّندّ قُحِ قَرِ،عَ وَشْنقٍ رَبَق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بِرِن لُمَ عَلْ لُشُسِنيِعَ بْشِ عِسٍيٍ شُنسِنمَ نَشَن نَ،شَ نَ مُ عَ رَ، عَلْ قٍ قَنيِ عَ هِننّمَ عٍ رَ نَشَن نَ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يُبَ، عِ شَ عِ تُلِ مَتِ ﭑ مَ مَسٍنيِ رَ.عِ شَ عَلَ شَ كَابَنَكٌي مَت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بِرِن نَبَ كِ كٌلٌن عَلَ يِ رَ؟عَ سٍيَمَكْنيِ رَ مِنِمَ نُشُي كُي كِ نَشّ، عِ نَ كٌلٌن؟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 لُمَ كٌورٍ مَ كِ نَشّ، عِ نَ قَن كٌلٌن؟نَ بِرِن قِندِشِ عَلَ شَ لْننِ شُنفبٍ نَن نَنَشَن مَنِيّ مُ ن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يٍ قُرٍ نّقّ مِنِ،كُيٍ عِقُرَ مَ عِ تَن نَشَن م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ن نْمَ كٌورٍ وَلَشّ ندٍ يَءِلَندٍ عَلْ عَلَ؟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نَشَن مَسٍنمَ عَلَ بّ نَ قَلَ مُشُ بّ بَ.نَ لْننِ مْولِ مُ مُشُ ي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وْيّن، قٌ مِشِ فبّتّ شَ نَ رَدَنفِ نّ عَ مَ؟قٌ قٍ ندٍ شَ قَلَ عَ بّ عَ قَ كٌلٌن سْتْ نَ م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سٌفٍ مُ تٌمَ نُشُييٍ شَنبِ رَ،قٌ قٌيٍ عٍ بَ عَ يَ مَ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نبّ تٌقَنيِ ندٍ نَ كٍلِقٍ كْولَ مَ،نَشَن قِندِشِ عَلَ شَ نْرّ شُنفبٍ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مُ نْمَ عَلَ سّنبّ كَنيِ لِدٍ.عَ سّنبّ فبٌ،عَ تِنشِن.عَ مُ نْمَ تِنشِنتْي تْورْدٍ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لَن عَ شَ فَاشُ عَلَ يَ رَ نَ نَن مَ.يّتّ عِفبٌي مُ رَقَن عَ مَ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2026-10-19T10:58:47Z</dcterms:created>
  <dcterms:modified xsi:type="dcterms:W3CDTF">2026-10-19T10:58:47Z</dcterms:modified>
  <dc:title>Bible.com.au: عَيُبَ شَ تَرُشُِ 37:1-24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