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5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تَرُشُِ 37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ُبٍ شَاحّيٍ قَن سٌمَ عٍ لِنفِرَ نَ تّمُي نّ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ُرُننَادّ قٌيٍ كٍلِمَ عَ يِرٍ،عَ سَ قِندِ قٌيٍ شِنبٍلِ رَ كْولَ م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عَ حّنفِ قٌيٍ قِندِ مَ بَلَبَلَنيِ رَعَ بَا يٍ قَرِ بِرِن نَشْرْشْ فبٍن،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نُشُييٍ رَشِنبٍلِ،عَ عَ شَ سٍيَمَكْنيِ لُ عٍ م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 يَمَرِ نَن نَ بِرِن نَ،عَ تَن نَن نٍيٍ بِرِن نَحّرّ مَ دُنِحَ بّندّ قُحِ قَرِ،عَ وَشْنقٍ رَبَقٍ ر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بِرِن لُمَ عَلْ لُشُسِنيِعَ بْشِ عِسٍيٍ شُنسِنمَ نَشَن نَ،شَ نَ مُ عَ رَ، عَلْ قٍ قَنيِ عَ هِننّمَ عٍ رَ نَشَن نَ.»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عَيُبَ، عِ شَ عِ تُلِ مَتِ ﭑ مَ مَسٍنيِ رَ.عِ شَ عَلَ شَ كَابَنَكٌي مَتٌ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 بِرِن نَبَ كِ كٌلٌن عَلَ يِ رَ؟عَ سٍيَمَكْنيِ رَ مِنِمَ نُشُي كُي كِ نَشّ، عِ نَ كٌلٌن؟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ُشُي لُمَ كٌورٍ مَ كِ نَشّ، عِ نَ قَن كٌلٌن؟نَ بِرِن قِندِشِ عَلَ شَ لْننِ شُنفبٍ نَن نَنَشَن مَنِيّ مُ نَ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قٌيٍ قُرٍ نّقّ مِنِ،كُيٍ عِقُرَ مَ عِ تَن نَشَن مَ،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لِهُ شَ مَسٍنيِ سُولِ ندٍ«عَلَ شَ كّوَلِ سّنبّ فبٌ»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قَن نْمَ كٌورٍ وَلَشّ ندٍ يَءِلَندٍ عَلْ عَلَ؟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ُشُ نَشَن مَسٍنمَ عَلَ بّ نَ قَلَ مُشُ بّ بَ.نَ لْننِ مْولِ مُ مُشُ يِ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 وْيّن، قٌ مِشِ فبّتّ شَ نَ رَدَنفِ نّ عَ مَ؟قٌ قٍ ندٍ شَ قَلَ عَ بّ عَ قَ كٌلٌن سْتْ نَ مَ؟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كْسِ سٌفٍ مُ تٌمَ نُشُييٍ شَنبِ رَ،قٌ قٌيٍ عٍ بَ عَ يَ مَ.»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يَنبّ تٌقَنيِ ندٍ نَ كٍلِقٍ كْولَ مَ،نَشَن قِندِشِ عَلَ شَ نْرّ شُنفبٍ رَ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دَ مَ مُ نْمَ عَلَ سّنبّ كَنيِ لِدٍ.عَ سّنبّ فبٌ،عَ تِنشِن.عَ مُ نْمَ تِنشِنتْي تْورْدٍ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دَ مَ لَن عَ شَ فَاشُ عَلَ يَ رَ نَ نَن مَ.يّتّ عِفبٌي مُ رَقَن عَ مَ.»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ﭑ بْحّ سّرّنمَ نَ نَن مَ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وٌ وٌ تُلِ مَتِ عَلَ شُي رَ،نَ شُي فبٍ نَشَن مِنِمَ عَ كّرّ عِ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شَ سٍيَمَكْنيِ كٌورٍ بِرِن نَقٍمَ نّ،عَ دُنِحَ نَانِنيِ بِرِن لِ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دَنفِ شَنبِ فَلَنيِ بُلَ.عَ لُمَ عَلْ عَلَ وَ مَ عَ شُي شُنفبٍ شَ مّ يِرٍ بِرِن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شُي قِندِشِ كَابَنَكٌي نَن نَ.عَ قٍ شُنفبٍ رَبَمَ وٌن مُ نَشَن قَهَامُم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عَ قَلَمَ بَلَبَلَنيِ بّ، ‹فٌرٌ بْشِ مَ.›عَ تُنّ يٍ قَن نَفٌرٌ عَ فبٍفبٍ ر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عَدَ مَدِيٍ شَ وَلِ بِرِن دَنمَ نّ كٍرٍنيِ رَ،عَلَكٌ عٍ شَ عَ كٌلٌن عَ تَن نَن نَ بِرِن نَفِرِ م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2026-08-15T13:58:18Z</dcterms:created>
  <dcterms:modified xsi:type="dcterms:W3CDTF">2026-08-15T13:58:18Z</dcterms:modified>
  <dc:title>Bible.com.au: عَيُبَ شَ تَرُشُِ 37:1-24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