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شَ عٍ سُشُشِ تْورّ نَن كُي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ٍ شَ قٍ حَاشِيٍ مَسٍن عٍ بّ،عٍ نَشٍيٍ رَبَشِ عٍ شَ يّتّ عِفبٌحَ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رَ سِ قَنيِ قِ عٍ مَ،عَ عَ قَلَ عٍ بّ عٍ شَ تِنشِنتَرٍيَ بّحِ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ٍ عٍ تُلِ مَتِمَ عَ رَ،عٍ نَ سّرِيّ رَبَتُ،عٍ شَ سِمَيَ شْن كُيَمَ نّ هّيرِ كُي،عٍ شَ قٍ بِرِن سْونّي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شَ عٍ مُ عٍ تُلِ مَتِمَ عَ رَ،عٍ قَشَمَ نّ سَنتِدّفّمَ رَ لْننِتَرٍحَ كُي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يٍ شْنْمَ،عٍ مُ عَلَ مَشَندِ مَ عَ نَ عٍ سُشُ تّمُي نَش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شَمَ عٍ قٌنِكٍ نَن نَ لَنفٌييٍ يَ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تْورْ مِشِيٍ رَكِسِمَ نّ عٍ شَ تْورّ سَابُي رَ.تْورّ نَن مَرَ سِ قِمَ عٍ مَ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 وَ مَ عِ تَن قَن نَكِسِقٍ عِ شَ تْورّ كُي،عَلَكٌ تْورّ نَشَ عِ رَشّتّن،عَلَكٌ دٌنسٍ قَنيِ شَ لُ عِ يِ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نَ عَ رَبَ عَلْ مِشِ حَاشِيٍ،حَشَنكَتّ نَشَن لَن عَ شَ دْشْ مِشِ حَاشِيٍ مَ،نَ كِيتِ تِنشِنشِ نَن دْشْمَ عِ قَن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شَ مَسٍنيِ نَانِ ندٍ«عَلَ عَدَ مَ رَ سِ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يٌ عَلَ مَ عِ شَ شْنّ كُي،عِ نَشَ فبِلٍن عَلَ قْشْ رَ سٍ ندٍ شَ قٍ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َ شُي نْمَ عِ رَ مِنِدٍ عِ شَ تْورّ كُي؟عِ نْمَ نَ رَبَدٍ عِ يّتّ سّنبّ رَ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ي نَشَ قِندِ عِ بّ مِشِ تْورْ سٍ رَ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بِرَ قٍ حَاشِ قْشْ رَ عِ شَ تْورّ شَ قٍ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ِسَمَنتٍ نَن عَلَ رَ عَ سّنبّ شَ قٍ رَ.ندٍ نْمَ عَ رَ سِدٍ؟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عَ يَمَرِدٍ؟ندٍ نْمَ عَ قَلَدٍ، ‹عِ بَرَ تَنتَن؟›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َ شَ كّوَلِ مَتْشْ،عَلْ مِشِيٍ لُمَ عَ بَ رَ بّيتِ رَ كِ نَشّ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بِرِن بَرَ عَ شَ وَلِ تٌ،دُنِحَ بِرِن عَ تٌمَ كٍلِقٍ يِرٍ مَكُيٍ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نبّ فبٌ،وٌن مُ نْمَ نَ بِرِن كٌلٌندٍ.وٌن مُ نْمَ عَ شَ عَبَدَن كْنتِ كٌلٌندٍ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يٍ تٌنبِيٍ مَقِندِ مَ تُنّ رَ،عَ قَ عَ رَفٌرٌ بْشِ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مَن نَشَ عَ قَلَ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شُييٍ نَن تُنّ يٍ رَيٍنسٍنمَ عَدَ مَدِ بِرِن شُن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نُشُي شَ وَلِ قَهَامُدٍ؟ندٍ نْمَ فَلَنيِ شَ قٍ كٌلٌندٍ؟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ٍيَمَكْنيِ رَفٌرٌ مَ بَا مَ،عَ نَءِيَلَنيِ شُنفبٍ رَ مِنِ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حَمَنّ مَكِيتِمَ نٍيٍ نَن نَ.عَ بَلٌي قِمَ عٍ مَ عَ قَنيِ ر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ٍيَمَكْنيِ وٌلِمَ عَ وَشْندٍ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لَنيِ شُي مِشِيٍ رَكٌلٌنمَ نّ تُنّ شَ قَ مَ،هَلِ شُرُ سٍ فْورّيٍ قَن نَكٌلٌنمَ نّ،عٍ نُ قَ فبَتَ عٍ مَكْرّدٍ عٍ لِنفِرَ رَ.»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شَ مَمّ تِ، ﭑ قَمَ ﭑ مَ لْننِ مَسٍندٍ عِ بّ عَلَ شَ قٍ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لْننِ كٍلِمَ يِرٍ مَكُيٍ نّ.ﭑ نْندِ قِمَ نّ ﭑ دَا مَنفّ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لٍ يٌ مُ نَ ﭑ مَ مَسٍنيِ كُي.عِ نُن نَشَن عَ رَ يِ كِ،تِنشِنتْي نَن عَ رَ نَشَن شَ لْننِ كَمَلِشِ.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 سّنبّ فبٌ،عَ مُ يٌمَ مِشِ يٌ مَ.عَ سّنبّ فبٌ، عَ حَنِفٍ قَ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عَ لُمَ مِشِ حَاشِيٍ شَ بُ،عَ مّينِمَ تْورْ مِشِيٍ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ّينِمَ نّ تِنشِنتْييٍ مَ،عَ عٍ رَ سَبَتِ مَنفّيٍ سّيتِ مَ كِبَنيِ،عَ عٍ شَ قٍ عِتٍ عٍ شَ بُ عَبَدَن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2026-06-13T21:25:06Z</dcterms:created>
  <dcterms:modified xsi:type="dcterms:W3CDTF">2026-06-13T21:25:06Z</dcterms:modified>
  <dc:title>Bible.com.au: عَيُبَ شَ تَرُشُِ 36:1-33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