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ٍ حَاشِ نْمَ عَدَ مَدِ نَن فبَنسَن تْورْدٍ،عَدَ مَدِ نَشَن لُشِ عَلْ عِ تَن.عِ شَ تِنشِنيِ قَن نْمَ قِندِدٍ فٍينِ رَ عَدَ مَدِ نَن فبَنسَن ب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عٍ وَ شُي مّمَ بَرِ مَ قٍ حَاشِ رَبَيٍ وُيَ.مِشِيٍ شِلِ تِمَ نَ كٌبِحَ شَ ق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ِشِ يٌ مُ عَ قَلَمَ،‹ﭑ دَا مَنفّ عَلَ نَ مِندٍن،ﭑ بّيتِ بَمَ نَشَن بّ كْي رَ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لْننِ قِمَ عَدَ مَدِيٍ مَدَنفِقٍ سُبٍيٍ رَ نَشٍيٍ نَ دُنِحَ مَ،دَنفِقٍ شْنِيٍ رَ نَشٍيٍ نَ كُيٍ مَ؟›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شِلِ تِمَ، كْنْ عَ مُ عٍ يَابِمَقٍ حَاشِ رَبَيٍ شَ يّتّ عِفبٌحَ شَ قٍ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ِلِ تِمَ قُقَقُ،بَرِ مَ عَلَ مُ عَ تُلِ مَتِمَ عٍ رَ،عَلَ سّنبّ كَنيِ مُ عٍ شُي رَ مّ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تَن نَن عَ قَلَشِ عَ عِ مُ عَلَ تٌشِ،عِ شَ قٍ سَشِ عَ يَ عِ، عِ نَ عَ مَمّقٍ تُن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نُ شْنْ عِ شَ مَتَندِ وْيّنيِيٍ مَ سِندٍن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، عِ بَرَ عِ دّ رَبِ قُقَقُ شَشِلِتَرٍحَ قَلَقٍ ر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شَ مَسٍنيِ سَشَن ندٍ«عَلَ عِ شَ قٍ كٌلٌن»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نَشَ عَ قَلَ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حْشْ عَ مَ نْندِ نَ عِ بّ عِ نَ عَ قَلَ،‹ﭑ مَ تِنشِنيِ قَتَنشِ عَلَ نَن نَ؟›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 مَشْرِن،‹فٍينِ مُندُن نَ ﭑ بّ شَ ﭑ مُ يُنُبِ رَبَمَ؟›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نَن عِ يَابِمَ نَ رَ، عِ تَن نُن عِ بٌورٍي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ورٍ مَتٌ. نُشُي مُ نَ عِ شُن مَ شّ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يُنُبِ رَبَ، نَ قِندِ مَ تْورّ رَ عَلَ نَن بّ؟شَ عِ عَ مَتَندِ، نَ قِندِ مَ كٌتٍ مُندُن نَ عَ بّ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تِنشِن، نَ قِندِ مَ فٍينِ مُندُن نَ عَ تَن بّ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2026-06-13T21:24:26Z</dcterms:created>
  <dcterms:modified xsi:type="dcterms:W3CDTF">2026-06-13T21:24:26Z</dcterms:modified>
  <dc:title>Bible.com.au: عَيُبَ شَ تَرُشُِ 35:1-16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