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presProps" Target="presProps.xml"/>
  <Relationship Id="rId44" Type="http://schemas.openxmlformats.org/officeDocument/2006/relationships/viewProps" Target="viewProps.xml"/>
  <Relationship Id="rId4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0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34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عَ حّرّ تِنشِنتَرٍيَ كُي،عَ بَرَ لُ قٍ حَاشِ رَبَيٍ يَ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عَ قَلَ،‹فٍينِ مُ نَ عَدَ مَدِ بّنَشَن بِرَ مَ عَلَ وَشْنقٍ قْشْ رَ.›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مَيٍ، وٌ وٌ تُلِ مَتِ ﭑ نَ.عَلَ نُن قٍ حَاشِ تَفِ عِكُيَ،عَلَ سّنبّ كَنيِ مُ تِنشِنتَرٍيَ كٌلٌن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ِشِيٍ شَ قٍ رَبَشِ سَرٍ رَفبِلٍنمَ عٍ مَ،عَ كٌتٍ دْشْمَ عٍ شُن مَ عٍ نُن نَشَن لَن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ُ نْمَ قٍ حَاشِ رَبَدٍ.عَلَ سّنبّ كَنيِ مُ نْمَ تِنشِنيِ كَنَدٍ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 عَ تِ عَ شَ دُنِحَ يَمَرِ؟ندٍ دُنِحَ تَشُشِ عَ رَ؟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َلَ مُ عَ حّنفِ سَشِ عَدَ مَدِيٍ شْن مَ نُ،عَ قَ عَ شَشِلِ نُن عَ حّنفِ بَ عٍ يِ،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دِ بِرِن قَشَمَ كٍرٍنيِ نَن نَ نُ،عٍ قِندِ بّندّ 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شَشِلِ قَنيِ نَ عِ يِ رَ،عِ شَ عِ تُلِ مَتِ ﭑ مَ مَسٍنيِ ر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َرٍ نْمَ دُنِحَ يَمَرِدٍ؟عِ تِنشِنتْي سّنبّمَ نَن كَلَمُمَ؟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لِهُ شَ مَسٍنيِ قِرِن ندٍ«عَلَ شَ كِيتِ تِنشِن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ْمَ عَ قَلَدٍ مَنفّ بّ،‹مِشِ شُرِ دِ نَن عِ رَ؟›عِ نْمَ عَ قَلَدٍ كُنتِفِيٍ بّ،‹وٌ حَاشُ؟›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ُ مَنفّ رَقِسَ مِشِيٍ بّ،عَ مُ بَننَيٍ رَقِسَ سٍتَرٍيٍ بّ،بَرِ مَ عَ تَن نَن بِرِن دَاشِ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َشّ مَن عٍ بِرِن تّرّننَمَ نّ.حَمَيٍ عٍ شُنيِ عِكٍلِمَ، كْي كُي عٍ بِرِن سْنتْ.سّنبّمَيٍ يَتِ قَشَمَ نّ قْيْفْنتْن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عَدَ مَدِيٍ شَ كِرَ بِرِن مَتٌمَ،عَ عٍ قْشِ عِفبّ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ِ مِ مُ نَ نَشَن نْمَ تِنشِنتَرٍيٍ نْشُندٍ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هَيِ مُ نَ تّمُي شْنكُيٍ مَ مِشِ مَكِيتِقٍ رَ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ْمَ سّنبّمَيٍ شُن نَكَنَدٍ مَقُرٍنيِ رَ،عَ قَ مِشِ فبّتّيٍ دْشْ عٍ حْشْي ر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 عٍ شَ قٍ حَاشِ تٌ،عَ نْمَ عٍ بَدٍ دُنِحَ مَ كٍرٍنيِ رَ كْي كُي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ْمَ عٍ بْنبْدٍ عَلْ مِشِ كٌبِ حَمَ يَ شْرِ،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ٍ مّيشِ عَ شَ سّرِيّ نَن نَ،عٍ عَ شَ كِرَ بّحِن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لِهُ نَشَ عَ مَسٍن،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بَرَ عَ نِيَ سٍتَرٍ وَ شُي شَ عَلَ لِ.عَلَ تْورْ مِشِ مَلِمَ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َلَ عَ سَبَرِ، ندٍ نْمَ عَ كَلَمُدٍ؟شَ عَلَ عَ نْشُن، ندٍ نْمَ عَ تٌدٍ؟عَدَ مَدِ مُ نْمَ نَ رَ، حَمَنّيٍ يَتِ مُ نْمَ نَ رَ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ُ تِنشِنتَرٍ لُمَ مَنفّيَ كُي،عَلَكٌ عَ شَ فَنتَنيِ تٍ حَمَ بّ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مِشِ مْولِ مُ عَ قَلَمَ عَلَ بّ،‹ﭑ بَرَ فبِلٍن قٍ حَاشِ قْشْ رَ ﭑ مَ حَشَنكَتّ شَ قٍ رَ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قٍ حَاشِ نَشَن نَبَشِ،نَ مَسٍن ﭑ بّ، ﭑ مُ نَ رَبَمَ سْنْن؟›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لَنمَ عَ شَ عَ سَرٍ قِ؟عِ تَن نَن عَ مَتَندِقٍ، ﭑ تَن مُ عَ رَ،عِ تَن نَن يَابِ تِمَ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مَيٍ نُن لْننِلَيٍ نَشٍيٍ عٍ تُلِ مَتِشِ ﭑ نَ،مُشُ بِرِن بَرَ لَن يِ مَ؛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وْيّنقٍ شَشِلِتَرٍحَ نَن كُي،لْننِ مُ عَ يِ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حَشَنكَتَ هَن عَ دَندٍ،بَرِ مَ عَ شَ مَسٍنيِيٍ مُ تِنشِن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يُنُبِ شُن نَن تُن مَسَقٍ.عَ وْيّنمَ مُشُ بّ يّتّ عِفبٌحَ رَ،عَ عَ شَ عَلَ مَتَندِ شُن مَسَمَ عَ شَ وْيّنيِ رَ.»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لْننِلَيٍ، وٌ وٌ تُلِ مَتِ.شَشِلِمَيٍ، وٌ ﭑ مَ مَسٍنيِ رَ مّ،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تُلِ وْيّنيِ سٍنسِمَ،عَلْ نّنيِ دٌنسٍ سٍنسِمَ كِ نَشّ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ن شَ تِنشِنيِ سُفَندِ،وٌن شَ بِرَ قٍ قَنيِ قْشْ رَ.»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يُبَ نَشّ،‹ﭑ تِنشِن، كْنْ عَلَ مُ نْندِ قِشِ ﭑ 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لِ ﭑ تٌ تِنشِنشِ، عَ بَرَ ﭑ لُ عَلْ وُلٍ قَلّ.ﭑ مُ يُنُبِ يٌ رَبَشِ، كْنْ ﭑ نَ تْورّ حَاشِ كُي.›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 يَافِ سْتْشِ دَنفِ عَيُبَ رَ؟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2026-06-15T08:23:05Z</dcterms:created>
  <dcterms:modified xsi:type="dcterms:W3CDTF">2026-06-15T08:23:05Z</dcterms:modified>
  <dc:title>Bible.com.au: عَيُبَ شَ تَرُشُِ 34:1-37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