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ِ بَرَ وْيّنيِ ندٍ قَلَ،ﭑ نَشَن مّشِ ﭑ تُلِ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عَ قَلَ،‹ﭑ سّنِيّن، ﭑ مُ يُنُبِ رَبَشِ،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 مَن نَ قٍ ندٍ تٌقٍ ﭑ نَ،ﭑ قِندِشِ عَ يَشُي رَ نَشَن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ﭑ سَنيِ مَبَلَن يْلْنشْنيِ كُي،عَ نُ قَ ﭑ قْشِ بِرِن عِفبّ.›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شَ عَ قَلَ عِ بّ،نْندِ مُ عِ بّ نَ قٍ كُي،بَرِ مَ عَلَ فبٌ مِشِ ب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وَ مَ عَلَ رَكِيتِقٍ مُنقٍ رَ؟عَ مُ يَابِ قِمَ عَ شَ قٍ رَبَشِ بِرِن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ٍ مَسٍنمَ وٌن بّ كِ ندٍ رَ،كْنْ وٌن مُ وٌن حْشْ سَمَ نَ شْن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وْيّندٍ شِيٍ رَ كْي رَ،مِشِ شِمَ تّمُي نَشّ عٍ شَ سَدٍ 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عَدَ مَدِيٍ تُلِ رَبِدٍ نَ تّمُي،عَ عٍ رَكٌلٌن قٍيٍ رَ نَشٍيٍ كٍلِشِ عَ تَن مَ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عٍ شَ كِرَ حَاشِ بّحِن،عَ مَن شَ عٍ رَتَنفَ عٍ يّتّ كَن عِفبٌقٍ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هُ شَ مَسٍنيِ سِنفٍ دّ عِدْشْي«شُنمَقَلَمَ شَ لُ عَدَ مَ بّ.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عَ عٍ رَتَنفَمَ نّ فَبُرِ فبَلٌي مَ،عَ عٍ رَتَنفَ سَنتِدّفّمَ 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َن نْمَ مَسٍنيِ تِدٍ عَدَ مَدِ بّ عَ شَ تْورّ ندٍ رَ،نَشَن شْنّ سٌمَ هَن عَ شْرِيٍ كُي عَ شَ قُرٍ دَفِ تَف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ٌنسٍ يَتِ قَ رَحَاشُ عَ مَ،عَ مُ نْ عَ دّفٍدٍ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قَتٍ بَ عَ مَ،عَ شْرِيٍ بِرِن سَ كّنّ 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َكْرّ عَلِفِيَمَ رَ،سَيَمَلٍكّ قَ عَ قْشْ رَ.»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كْنْ شَ شّيرَ شُنمَقَلَمَ ندٍ سَ لُ عَ بّمَلٍكّ فَلِيٍ يَ مَ،نَشَن قَمَ تِنشِن كِ مَسٍندٍ نَ كَنيِ بّ،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شّيرَ شُنمَقَلَمَ قِندِ مَ سَابُي قَنيِ رَ عَ بّ،عَلَ هِننّ عَ رَ، عَ عَ مَسٍن عَلَ بّ،‹عَ رَكِسِ قَشّ مَ، ﭑ بَرَ عَ شُنسَرٍ بَ.›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عَ قَتٍ مَن فبِلٍنمَ دِ مّدِحَ،عَ مَن قٌنِكٍ سّنبّ سْتْ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 نَ عَلَ هِننّنتٍ مَشَندِ،عَ عَلَ يَتَفِ تٌمَ نّ سّيوّ كُي،عَلَ قَ تِنشِنيِ قِ عَ م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َنيِ بّيتِ بَمَ نّ مِشِيٍ يَ عِ، عَ عَ قَلَ،‹ﭑ يُنُبِ رَبَشِ نّ،ﭑ تِنشِنيِ مَدَلِن،كْنْ نَ سَرٍ مُ رَفبِلٍنشِ ﭑ مَ عَ كِ 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يَكْسِ عَيُبَ، عِ عِ تُلِ مَتِ ﭑ مَ مَسٍنيِ رَ،عِ شَ ﭑ مَ وْيّنيِ رَ مّ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بَرَ ﭑ شْرّيَ،ﭑ تَن نَشَن شُن نُ تِشِ عَلِفِيَمَ رَ.عَ مَن بَرَ فبِلٍن نَءِيَلَنيِ مَسٍن نَ ﭑ بّ.›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ن نَ رَبَمَ عَدَ مَ بّ،كٍرٍن، قِرِن، هَن سَشَن،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عَ شَ عَ بَ قَشّ يِ،عَ شَ عَ لُ نَءِيَلَنيِ كُي.»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يُبَ، عِ تُلِ مَتِ ﭑ نَ،عِ شَ عِ سَبَرِ، عِ شَ ﭑ مَ مَسٍنيِ رَ مّ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يَابِ ندٍ نَ عِ بّ، عِ شَ نَ قَلَ،بَرِ مَ ﭑ وَ مَ نْندِ قِقٍ عِ مَ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شَ نَ مُ عَ رَ، عِ تُلِ مَتِ ﭑ نَ،عِ شَ عِ سَبَرِ عَلَكٌ عِ شَ شَشِلِ سْتْ ﭑ نَ.»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ﭑ دّ رَبِ،ﭑ نّنيِ بَرَ كٍل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مَسٍنيِ كٍلِشِ ﭑ بْحّ قِيشّ نَن كُي،نْندِ نَن مِنِمَ ﭑ دّ ع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شِلِ بَرَ ﭑ دَا،عَلَ سّنبّ كَنيِ حّنفِ بَرَ ﭑ قِندِ مِشِ حِحّ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نْمَ ﭑ يَابِدٍ،عِ شَ نَ رَب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ن قِرِن بِرِن لَن عَلَ يَ عِ.ﭑ قَن يَءِلَنشِ بّندّ نَن ن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 عِ نَشَ فَاشُ ﭑ يَ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2026-06-15T08:21:49Z</dcterms:created>
  <dcterms:modified xsi:type="dcterms:W3CDTF">2026-06-15T08:21:49Z</dcterms:modified>
  <dc:title>Bible.com.au: عَيُبَ شَ تَرُشُِ 33:1-33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