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يُبَ شَ تَرُشُِ 3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عَلَ سّنبّ كَنيِ نَن شَشِلِ قِمَ عَدَ مَ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مَيَ شْنكُيٍ فبَنسَن شَ مُ شَشِلِمَيَ قِمَ مِشِ مَ،قٌرِيٍ فبَنسَن شَ مُ قِندِشِ نْندِ كَنيِ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ﭑ بَرَ وٌ مَشَندِ،وٌ شَ وٌ تُلِ مَتِ ﭑ مَ مَرَكٌلٌنيِ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ﭑ بَرَ وٌ شَ مَسٍنيِ رَحْنيِ مَمّ،ﭑ بَرَ ﭑ تُلِ مَتِ وٌ شَ مَسٍنيِ بِرِن نَ،وٌ نَشَن قَلَشِ عَيُبَ شَ قٍ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بَرَ وٌ شَ مَسٍنيِيٍ رَ مّ،كْنْ وٌ مُ نْشِ عَيُبَ يَابِدٍ،وٌ مُ نْشِ نْندِ مَكّنّندٍ عَ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نَشَ عَ قَلَ دٍ،‹وٌن تَن بَرَ فّ لْننِ سْتْدٍ.وٌن شَ لُ عَلَ شَ يِ شّمّ رَقَهَامُ،عَدَ مَدِ مُ نْمَ نَ رَبَ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يُبَ مُ عَ شَ مَسٍنيِ تِشِ ﭑ تَن شَ شِلِ مَ.ﭑ قَن مَن مُ عَ يَابِمَ وٌ شَ مَسٍنيِ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لِمَنِيَ بَرَ بَ وٌ يِ رَ.يَابِ يٌ مُ نَ سْنْن وٌ نَشَن تِ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ﭑ بَرَ وٌ شَ مَسٍنيِ دَندٍ تٌ،يَابِ يٌ مُ مِنِمَ وٌ دّ كُي قَ.]]></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يَكْسِ ﭑ شَ ﭑ فبٍ قَلَ،ﭑ تَن قَن شَ ﭑ مَ لْننِ مَسٍن كْ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هُ شَ مَسٍنيِ سِنفٍ«عَلَ نَن لْننِ قِمَ مِشِ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بَرِ مَ قٍ فبٍفبٍ نَ ﭑ قُرِ كُي.ﭑ شَشِلِ نَ ﭑ تُتُنقٍ،]]></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 وّنِ نّينّ نَشَن شُقُشُقُقٍ،عَ وَ مَ عَ سَسٍ بُلَقٍ.]]></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شَ وْيّن عَلَكٌ ﭑ بْحّ شَ فٌرٌ.ﭑ دّ شَ يَابِ تِ.]]></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مُ مِشِ يٌ رَقِسَمَ عَ بٌورٍ بّ،ﭑ مُ تَامِشِيَ رَبَمَ مِشِ يٌ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ﭑ مُ قَتَ تَامِشِيَ رَ،ﭑ نَ نَ رَبَ، عَلَ ﭑ نَبٌلٌمَ 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 شّمّ سَشَنيِيٍ نَشَ بَ عَيُبَ شَ وْيّنيِ يَابِقٍ، بَرِ مَ عَ نُ عَ يّتّ قِندِشِ نْندِ قَلّ نَن 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كُي عٍلِهُ، بَرَكٍيلِ بُو سِكَ شَ دِ، نَشَن قَتَن رَ مَ شَبِلّ رَ، عَ بْحّ نَشَ تٍ عَيُبَ شِلِ مَ، بَرِ مَ نَ نُ عَ يّتّ قِندِشِ نْندِ قَلّ نَن نَ عَلَ يَ عِ.]]></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بْحّ نَشَ تٍ عَ بٌورٍ سَشَنيِيٍ شِلِ مَ، بَرِ مَ عٍ مُ نُ نْمَ عَيُبَ يَابِدٍ هَلِ عٍ تٌ عَ كٌلٌنشِ نْندِ مُ نُ عَ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مِشِ سَشَنيِيٍ تٌ نُ مْشِ عَ بّ، عٍلِهُ مَمّ تِ نَ نَن مَ وْيّنقٍ رَ عَيُبَ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هُ نُ بَرَ عَ تٌ، يَابِ يٌ مُ نُ نَ يِ مِشِ سَشَنيِيٍ يِ رَ قَ. نَ كُي عَ بْحّ نَشَ تٍ.]]></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هُ، بَرَكٍيلِ بُو سِكَ شَ دِ، نَشَ عَ قَلَ،«قٌنِكٍ نَن ﭑ نَ، قٌرِيٍ نَن وٌ تَن نَ.ﭑ فَاشُ ﭑ مَ مَرَكٌلٌنيِ سَدٍ وٌ يَ عِ نَ نَ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ﭑ نَشّ، ‹قٌرِ نَن قَتَ وْيّندٍ،عَ شَ سِمَيَ شْنكُيٍ شَ قٍ رَ.›]]></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2026-06-15T08:21:10Z</dcterms:created>
  <dcterms:modified xsi:type="dcterms:W3CDTF">2026-06-15T08:21:10Z</dcterms:modified>
  <dc:title>Bible.com.au: عَيُبَ شَ تَرُشُِ 32:1-22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