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فبّتّيٍ شَ ﭑ مَ سَنسِ سِشِيٍ بٌفِ دٌن،ﭑ مَ سَنسِ سِشِيٍ بِرِن شَ مَتَلَ بْشِ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فِنّ شْلِ بَرَ ﭑ سُشُ،شَ ﭑ بَرَ بِرَ ﭑ دْشْبٌورٍ شَ فِنّ قْشْ رَ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فِنّ شَ بَندٍ حِن شّمّ فبّتّ بّ،عَ تَن نُن نَ شَ كَقُ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يّنّ قِندِشِ قٍ حَاشِ نَن نَ،كِيتِسَيٍ نَشَن مَكِيتِمَ عَ شْرْشْي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نّ، تّ نَن عَ رَ نَشَن سِفَمَ فَنيِ تِ رَ هَن يَهَننَمَ،عَ مِشِ هَرِفٍ بِرِن شُن نَكَنَ.»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مُ قِندِ مِشِ تِنشِنشِ رَ نُ ﭑ مَ كٌنيِيٍ مَبِرِ،مُشُ تٌ نُ فَلَنبُمَ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لَ يَابِمَ دِ نُ؟ﭑ نَن ﭑ يّتّ شُن مَقَلَمَ دِ نُ؟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كٍرٍن شَ مُ مُشُ بِرِن دَاشِ مُشُ نفَ تّيفّ عِ؟عَلَ كٍرٍن شَ مُ مُشُ بِرِن نَبَلٌشِ مُشُ نفَ شِحّ رَ؟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مُ سٍتَرٍيٍ كِ نُ،شَ ﭑ مُ كَاحّ فِنّ مَلِ نُ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كٍرٍن بَرَ ﭑ مَ دٌنسٍ دٌن،ﭑ مُ كِرِدِ كِ،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دْنشْي رَحْنيِ«يُنُبِ سَرٍ نَن ي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ن شُرُ، ﭑ قِندِ عَ بّ بَبّ رَ كَبِ عَ يْرّ رَ،نَشَن نفَ كَاحّ فِنّ بَرَ لُ ﭑ شْنيِ كَبِ عَ تّيفّشِ عَ مَ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مُ تْورْ مِشِ كِ دُفِ رَ نُ،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َنيِ لُ عَ مُ دُبَ ﭑ بّنَ دُفِ شَ قٍ رَ نَشَن كٍلِشِ ﭑ مَ يّشّييٍ شَبٍ مَ،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كِرِدِ ندٍ تْورْ،ﭑ تٌ عَ كٌلٌنشِ كِيتِسَيٍ نْندِ قِمَ ﭑ مَ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ّلّشّ شَ بٌلٌن ﭑ تُنكِ مَ،ﭑ شْرِيٍ شَ مَفِرَ،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ﭑ فَاشُ عَلَ شَ حَشَنكَتّ يَ رَ عَ فبٍ رَ،ﭑ مُ نْمَ سٍسٍ رَ عَ سّنبّ يَ عِ.»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بَرَ ﭑ شَشِلِ تِ ﭑ مَ شّيمَ رَ،شَ ﭑ بَرَ لَ ﭑ مَ نَاقُلِ رَ،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حّلّشِن ﭑ هَرِفٍ شَ فبٌي رَ،ﭑ نَشَن سْتْ ﭑ مَ دُنِحّءِفِرِ كُي،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ﭑ يَ تِ سٌفٍ نُن كِكٍ شَ يَنبّ رَ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 نٍيٍ بَتُ ﭑ بْحّ كُي فُندٌ رَ،ﭑ نَن ﭑ بّلّشّ سُنبُ عٍ شَ بِنيّ بُن مَ،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نَتّ تٌنفٌ نّ،ﭑ نَشَ يَبُ فِنّدِ مّدِ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ﭑ حَشَنكَتَ،بَرِ مَ نَ قٍ مْولِ مُ قَن،ﭑ بَرَ قِندِ يَنقَنتٍ رَ عَلَ مَبِرِ.»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بَرَ حّلّشِن ﭑ شْنمَ شَ تْورّ رَ،ﭑ سّيوَ عَ شَ حَشَنكَتّ رَ،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نَشَن مُ نُ تِنمَ عَ دَنكَدٍ ﭑ دّ رَ،ﭑ شَ نَ يُنُبِ مْولِ رَبَ؟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شْحّيٍ بِرِن مُ نُ عَ قَلَمَ شّ؛‹عَ ﭑ دّ وَ سَشِ سُبٍ رَ›؟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ُ بِيَاسِلَيٍ يِفِيَمَ نّ عَلَكٌ عٍ نَشَ شِ تَندٍ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ﭑ مَ قٍ حَاشِيٍ نْشُن ﭑ بْحّ كُي عَلْعَدَ مَدِيٍ دَرِشِ عَ رَ كِ نَشّ؟ عَدٍ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فَاشُ حَمَ شَ وْيّنيِ رَ،شَ نَ مُ عَ رَ ﭑ شَبِلّ شَ وْيّنيِ رَ،ﭑ قَ لُ ﭑ شْنيِ نْشُنيِ كُي ﭑ مُ نْندِ قَلَ؟ عَدٍ.»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مِشِ نَ نَشَن تِنمَ عَ تُلِ مَتِدٍ ﭑ نَ،ﭑ مَ مَسٍنيِ دْنشْي نَن نَ كِ.عَلَ شَ ﭑ يَابِ.عَ نَشَن تٌمَ ﭑ مَ، عَ شَ نَ سّبّ،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 نَ دْشْ ﭑ شُن مَ،ﭑ شَ عَ فبَكُ ﭑ كْن مَ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دّنتّفّ سَمَ نّ عَ بّ،عَلْ مِشِ دّنتّفّ سَمَ مَنفّ بّ كِ نَشّ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نسٍ حَنِفٍمَ ﭑ بّ كٌورٍ مَ؟عَلَ سّنبّ كَنيِ كّ مُندُن قِمَ ﭑ مَ كٍلِقٍ رَ عَ مَ؟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مَ بْشِ ندٍ بَرَ شْنْ ﭑ شِلِ مَ،شَ مِشِ ندٍ يَ يٍ بَرَ سِلْن نَ،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دٌنسٍ ندٍ دٌن ﭑ مُ عَ رَوَلِمَ سَرٍ قِ،شَ ﭑ بَرَ عَ كَنيِ تْورْ،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ّنفِ نَشَن نَ ﭑ مَ بْشِ مَ، نَ شَ قِندِ تُنبٍ رَ،ﭑ مَ قُندٍنيِ شَ قِندِ حٌوفٍ حَاشِ رَ.»عَيُبَ شَ مَسٍنيِ دْنشْي نَن نَ كِ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تَرٍحَ مُ رَفَتَشِ مِشِ حَاشِ شَ بّ؟حَشَنكَتّ مُ تِنشِنتَرٍ شَ لِمَ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نُ ﭑ قْشِ بِرِن مَتٌمَ شّ؟عَ مُ نُ ﭑ مَ سَنتٌنفٌي بِرِن كْنتِمَ شّ؟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شَ ﭑ بَرَ ﭑ حّرّ وُلٍ كُي،شَ ﭑ بَرَ مِشِ مَدَشُ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ﭑ مَنِيَ سِكٍيلِ تِنشِنشِ رَ.عَ ﭑ مَ تِنشِنيِ تٌمَ ن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كِرَ تِنشِنشِ بّحِن،شَ ﭑ بْحّ بَرَ بِرَ ﭑ يَ وَشْنقٍ قْشْ رَ،شَ ﭑ بَرَ ﭑ مَنْشْ قٍ حَاشِ ر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2026-06-15T08:22:48Z</dcterms:created>
  <dcterms:modified xsi:type="dcterms:W3CDTF">2026-06-15T08:22:48Z</dcterms:modified>
  <dc:title>Bible.com.au: عَيُبَ شَ تَرُشُِ 31:1-40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