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ُيَنتٍيٍ نَن نُ عٍ رَ،نَشٍيٍ نُ بَرَ كٍرِ بْشِ كُي.»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ْنْ يَكْسِ قَ، نٍيٍ نَن ﭑ مَيٍلٍمَعٍ شَ سِفِيٍ نُن عٍ شَ مَسٍنيِيٍ رَ يِ ك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قٍ مُ رَقَن عٍ مَ.عٍ دّ يٍ بْشُنمَ ﭑ يَتَفِ مَ،عٍ نُ قَ عٍ مَكُيَ ﭑ ن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بِ عَلَ ﭑ نَبٌلٌ ﭑ مَ تْورّ كُي،عٍ شَ مَيٍلٍ مُ حْن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ِ مِشِ يَ مَحْشُنشِيٍ كٍلِمَ ﭑ شِلِ مَ،عٍ نُ فَنتَنيِ حَاشِيٍ تٍ ﭑ ب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ﭑ مَ كِرَ عِبٌلٌنمَ ﭑ يَ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لُمَ عَلْ سْورِ حَاشِيٍ،نَشٍيٍ سٌمَ تَا كُي تّتّ يَلٍ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اشُي بَرَ ﭑ سُشُ،ﭑ مَ قٍ شُن بَرَ رَكَنَ،ﭑ مَ كِسِ بَرَ دَنفِ ﭑ نَ عَلْ نُشُي دَنفِمَ كِ نَشّ.»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يَكْسِ، عَ فبٍ مُ لُشِ ﭑ مَ سِمَيَ شَ حْن،ﭑ مَ تْورّ بَرَ كَمَلِ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تْورّ بَرَ فبٌ يّ،ﭑ مُ شِمَ كْي رَ سْنْن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دْنشْي دّ عِدْشْي«عَيُبَ شَ سّيوّ بَرَ قِندِ سُننُنيِ ر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ُمَ عَلْ دُفِ ندٍ نَن شِرِشِ ﭑ كْنيِ مَ،عَ شَ ﭑ قَش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بَرَ ﭑ نَفٌرٌ هَنﭑ بَرَ لُ عَلْ بٌورَ، شَ نَ مُ عَ رَ تّ شُبٍ.»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، ﭑ بَرَ عِ شِلِ، كْنْ عِ مُ عَ رَتِنشِ.ﭑ بَرَ تِ عِ يَ عِ، عَلَكٌ عِ شَ ﭑ تٌ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تْورّ حَاشِ دْشْ ﭑ مَ،عِ سّنبّ بَرَ نْ ﭑ ن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ُشِ عَلْ تُرُننَادّ بَرَ ﭑ نَتٍ كٌورٍ 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 كٌلٌن عِ نَ ﭑ شَنِنقٍ عَلِفِيَمَ نّ،دُنِحَ مِشِ بِرِن سِفَمَ دّننَشّ.»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ْنْ مِشِ نَشَن نَ سَيَ كِرَ شْن مَ،نَ مُ عَلَ مَشَندِ مَ شّ؟مِشِ نَشَن نَ تْورّ كُي،نَ مُ عَلَ مَكُلَمَ شّ؟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ﭑ يَ يٍ رَ مِنِ تْورْ مِشِ بّ نُ؟ﭑ مُ كِنِكِنِ سٍتَرٍ مَ نُ؟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َ هّيرِ نَن شْن مَ،كْنْ حَشَنكَتّ نَن ﭑ لِشِ.ﭑ وَ لُقٍ نَءِيَلَنيِ نَن كُي،كْنْ دِ مِ نَن دُ سُشِ ﭑ شُن ن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نَ تْورْقٍ لْشْي بِرِن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ْنْ يَكْسِ تَن، قٌنِكٍيٍ ﭑ مَيٍلٍمَ،نَشٍيٍ بَبَيٍ نُ قِندِشِ ﭑ بّ قُيَنتٍيٍ رَ،ﭑ نُ يٌمَ نَشٍيٍ مَ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دِ مِ كُي،نَءِيَلَنيِ يٌ مُ نَ.ﭑ تِشِ حَمَ تَفِ، ﭑ نُ قَ وَ ﭑ شُي عِتٍشِ ر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لُ عَلْ وُلَ عِ بَرٍيٍ نُن بُرُنيِ شْنِ حَاشِيٍ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كِرِ بَرَ قْورْ ﭑ مَ،ﭑ قَتٍ بِرِن كُي نَ عِفَنقٍ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كْرَ سُننُنيِ شُي تِمَ،ﭑ مَ شُلٍ حْن قٍ وَ شُي رَ مِنِمَ.»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يُسِ مُ نُ نَ ﭑ بّ،بَرِ مَ سّنبّ يٌ مُ نُ عٍ ب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امّتْي نَن نُ عٍ رَ،نَشٍيٍ نُ سِفَمَ فبٍنفبٍرٍن يِرٍ بَلٌي قٍندٍ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حٌوفٍيٍ مَتَلَمَ قْتْنيِيٍ كُي،وُرِ سَنكٍيٍ فبَنسَن نَن نُ قِندِ مَ عٍ شَ دٌني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نُ عٍ كٍرِ مَ حَمَ يَ مَ،عَلْ مُحّتِ كٍرِ مَ كِ نَش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يِفِيَمَ فّمّ لٌنفٌرِيٍ نَن نَ فٍيَيٍ كْن نَ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نَ مُ عَ رَ كُنسِيٍ بُن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2026-06-13T22:40:02Z</dcterms:created>
  <dcterms:modified xsi:type="dcterms:W3CDTF">2026-06-13T22:40:02Z</dcterms:modified>
  <dc:title>Bible.com.au: عَيُبَ شَ تَرُشُِ 30:1-31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