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قِندِ دَنكّ تِ سٍ رَ مَندُرُلَيٍ بّ،نَشٍيٍ نِنفِنَنفّ شِلِ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سُبَشّ تُنبُييٍ نَشَ يَنبَ،كُيٍ نَشَ عِبَ،نَءِيَلَنيِ يٌ نَشَ مِنِ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مُ سٍسٍ رَبَ نَشَننُ نْمَ ﭑ بَرِقٍ دَندٍ،نَشَن نُ نْمَ ﭑ نْشُندٍ ﭑ مَ تْورّ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ﭑ نفَ قُرِ مُ بِرَ نُ؟مُنقٍ رَ ﭑ مُ قَشَ نُ بٍينُ ﭑ شَ بَرِ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ﭑ نفَ ﭑ نَسّنّشِ عَ سَن مَ،عَ شِحّ قِ ﭑ م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، يِ تّمُي ﭑ بّلّشِ بْحّسَ كُي نُ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نُن رَ سِمَيٍ قّ مَ،نَشٍيٍ شَ بَنشِيٍ بَرَ فّ كَنَدٍ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نُ بَرَ شّيمَ نُن فبٍتِ فبٍفبٍ سْتْ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ٍ مُ ﭑ نَفَتَ،عَلْ دِيْرّ نَشَن مُ وَشِ،نَشَن مُ مِنِ كّنّ مَ؟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بُرِ تَن كُي، مِشِ حَاشِيٍ مُ نْمَ سٍسٍ رَ،مِشِ تَفَنشِيٍ عٍ مَلَبُ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«عَيُبَ نِمِسَقٍ عَ شَ بَرِ رَ 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يِيٍ بْحّسَ سْتْمَ نّ،عٍ مُ عٍ كَنيِ شُي مّمَ فَبُرِ كُي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ّدِيٍ نُن قٌرِيٍ نَ مّننِ،كٌنيِيٍ عٍ يّتّ سْتْمَ نَا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َلَ عَ نِيَمَ عَدَ مَدِيٍ شَ مِنِ كّنّ مَ،نَشٍيٍ قِندِ تْورْ مِشِيٍ رَ،نَشٍيٍ نِمِسَشِ عٍ شَ دُنِحّءِفِرِ كُي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قَشّ شْلِ مَوَ مَ، كْنْ عٍ مُ قَشَ،نَشٍيٍ قَشّ قٍنمَ دَنفِ نَاقُلِ ر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حّلّشِنمَ فَبُرِ لِقٍ رَ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مِشِ بَرِ مَ،عَلَ كِرَ بَلَنشِ نَشَن يَ رَ،عَلَ نَشَن نَشّتّنمَ يِرٍ بِرِن؟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ٌنسٍ قِندِشِ ﭑ مَ تْورّ نَن نَ،ﭑ مَ مِنسٍ قِندِشِ ﭑ يَيٍ نَ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فَاشُ قٍ نَشَن نَ،نَ نَن ﭑ لِمَ.قٍ نَشَن نَ ﭑ نَسّرّن،ﭑ نَ نَن سْتْ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مُ نَ ﭑ بّ،ﭑ مُ نْمَ ﭑ سَبَرِدٍ.مَلَبُي مُ نَ ﭑ بّ، قٌ تْورّ.»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بِرِن تٌ دَنفِ، عَيُبَ نَشَ عَ بَرِ لْشْي دَنكَ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مَسٍنيِ رَ؛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ِ لْشْي شَ نّيمُ دُنِحَ رَ.نَ كْي رَ عٍ نَشّ، ‹دِ شّمّ نَ عَ رَ.›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َ لْشْي قِندِ دِ مِ رَ،نَ لْشْي شَ نّيمُ عَ رَ،عَ شَ تْنيِ دْشْ سٌفٍ يَنبَقٍ رَ نَ لْشْي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َ لْشْي قِندِ دِ مِ رَ،عَ شَ نُشُي عِقْورّ دُ سُ عَ شُن نَ،عَ شَ لُ دِ مِ مَفَاشُشِ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َ كْي عِقْورْ،عَ شَ نَ بَ كْنتِ رَ حّ كُي،عَ شَ نَ بَ كْنتِ رَ كِكٍ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َ كْي كُمَ دِ رَ،سّيوّ شُي يٌ نَشَ عِت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2026-08-15T13:57:51Z</dcterms:created>
  <dcterms:modified xsi:type="dcterms:W3CDTF">2026-08-15T13:57:51Z</dcterms:modified>
  <dc:title>Bible.com.au: عَيُبَ شَ تَرُشُِ 3:1-26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