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7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شَ تَرُشُِ 29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شَ مَسٍنيِ دْنشْي«ﭑ مَ تّمُي قَنيِ دَنفِشِ»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نَشَ يِ مَسٍنيِ تِ؛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شَ ﭑ مَ تّمُي دَنفِشِيٍ نَن عَ رَ يِ كِ نُ،عَلَ نُ مّينِمَ ﭑ مَ تّمُي نَشّ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َ نَءِيَلَنيِ تٌ نُ نَ ﭑ شُن مَ،عَ تٌ نُ تّ تِمَ ﭑ بّ كِرَ شْن مَ دِ مِ كُي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سّنبّ نُ فبٌ نَ تّمُي،ﭑ نُن عَلَ دّ نُ قَن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تّمُي عَلَ سّنبّ كَنيِ نُ نَ ﭑ سّيتِ مَ،ﭑ مَ دِيٍ قَن نُ نَ ﭑ نَبِلِنيِ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قٍ بِرِن نُ سْونّيَشِ،شِحّ نُن تُرٍ نُ فبٌ ﭑ يِ رَ.»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ﭑ تٌ نُ سِفَمَ تَا سٌدٍ دّ رَ،حَمَ نُ نَ دّننَشّ،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قٌنِكٍيٍ نُ كِرَ عِبَمَ نّ ﭑ بّ،قٌرِيٍ نُ كٍلِ عٍ تِ ﭑ بِنيَقٍ م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ُنتِفِيٍ نُ عٍ سَبَرِ مَ نّ ﭑ يَ رَ،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نفّيٍ نُ وْيّنيِ سٌ ﭑ يِ، عٍ تَن دُندُ،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 مَ نَشَن نَ ﭑ شُي مّ، عَ قٍ قَنيِ قَلَ ﭑ مَ قٍ رَ.نَشٍيٍ نُ ﭑ تٌمَ، ﭑ نُ رَقَنمَ عٍ م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ُ تْورْ مِشِيٍ مَلِمَ،ﭑ نُ كِرِدِيٍ كِمَ، بٌورٍيٍ نُ نّيمُمَ نَشٍيٍ م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َن نُ نَ سَيَ كِرَ شْن مَ،نَ نُ دُبَمَ نّ ﭑ بّ.ﭑ نُ كَاحّ فِنّ بْحّ رَ سّيوَ مَ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ُ ﭑ حّرّ مَ تِنشِنيِ كُي،نْندِ نُ قِندِشِ ﭑ يُفٍ نَن ن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ُ قِندِشِ سَابُي قَنيِ نَن نَ دْنشُي نُن مَبّنيِ بّ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ُ قِندِشِ بَبّ نَن نَ سٍتَرٍيٍ بّ،ﭑ شْحّيٍ مَلِ عٍ شَ تْورّ كُي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ُ تِنشِنتَرٍيٍ شَ قٍ شُن نَكَنَمَ،ﭑ مِسِكِينّ رَتَنفَ عٍ شَ قٍ كٌبِيٍ مَ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ُ عَ مَحْشُنمَ سَيَ ﭑ لِمَ هّيرِ نَن كُي،ﭑ مَ سِمَيَ قَ كَمَلِ عَلْ بَا دّ رَ مّيّنيِ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ُ عَ مَحْشُنمَ ﭑ مَ دُنِحّءِفِرِ سْونّيَمَ نّ،عَلْ سَنسِ نَشَن سَنكٍ بَرَ يٍ لِ، عَ سَلٌنيِ شِنِ سْتْ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ُ عَ مَحْشُنمَ ﭑ شُن نَكٍلِمَ نّ تّمُي بِرِن،ﭑ تَنبّ وٌلِ سّنبّ رَ.»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مِشِيٍ نُ عٍ تُلِ مَتِمَ نّ ﭑ نَ،عٍ عٍ سَبَرِ ﭑ مَ مَرَ سِ رَ مّقٍ رَ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مَسٍنيِيٍ نُ رَقَنمَ عٍ مَ،عٍ مُ نُ عٍ مَتَندِ مَ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نُ ﭑ مَمّمَ عَلْ مِشِ تُنّ مَمّمَ كِ نَشّ،عٍ ﭑ مَ وْيّنيِ بِرِن سُشُ سّيوّ كُي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نَ ﭑ يَتَفِ تٌ،عٍ بِرِن نُ عٍ شَشِلِ تِمَ ﭑ نَ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ُ عٍ رَحّرّ مَ،ﭑ نُ لُشِ نّ عٍ بّ عَلْ عٍ شَ مَنفّ،نَشَن دْشْشِ كِبَنيِ كُي عٍ تَفِ،عَ نُ تْورْ مِشِيٍ مَدُندُ.»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2026-10-19T10:58:45Z</dcterms:created>
  <dcterms:modified xsi:type="dcterms:W3CDTF">2026-10-19T10:58:45Z</dcterms:modified>
  <dc:title>Bible.com.au: عَيُبَ شَ تَرُشُِ 29:1-25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