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يٍ نُ كِرَ عِبَمَ نّ ﭑ بّ،قٌرِيٍ نُ كٍلِ عٍ تِ ﭑ بِنيَق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نتِفِيٍ نُ عٍ سَبَرِ مَ نّ ﭑ يَ ر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نُ وْيّنيِ سٌ ﭑ يِ، عٍ تَن دُندُ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نَشَن نَ ﭑ شُي مّ، عَ قٍ قَنيِ قَلَ ﭑ مَ قٍ رَ.نَشٍيٍ نُ ﭑ تٌمَ، ﭑ نُ رَقَنمَ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تْورْ مِشِيٍ مَلِمَ،ﭑ نُ كِرِدِيٍ كِمَ، بٌورٍيٍ نُ نّيمُمَ نَشٍي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نُ نَ سَيَ كِرَ شْن مَ،نَ نُ دُبَمَ نّ ﭑ بّ.ﭑ نُ كَاحّ فِنّ بْحّ رَ سّيوَ 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ﭑ حّرّ مَ تِنشِنيِ كُي،نْندِ نُ قِندِشِ ﭑ يُفٍ نَ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قِندِشِ سَابُي قَنيِ نَن نَ دْنشُي نُن مَبّنيِ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قِندِشِ بَبّ نَن نَ سٍتَرٍيٍ بّ،ﭑ شْحّيٍ مَلِ عٍ شَ تْورّ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تِنشِنتَرٍيٍ شَ قٍ شُن نَكَنَمَ،ﭑ مِسِكِينّ رَتَنفَ عٍ شَ قٍ كٌبِ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دْنشْي«ﭑ مَ تّمُي قَنيِ دَنفِشِ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عَ مَحْشُنمَ سَيَ ﭑ لِمَ هّيرِ نَن كُي،ﭑ مَ سِمَيَ قَ كَمَلِ عَلْ بَا دّ رَ مّيّني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عَ مَحْشُنمَ ﭑ مَ دُنِحّءِفِرِ سْونّيَمَ نّ،عَلْ سَنسِ نَشَن سَنكٍ بَرَ يٍ لِ، عَ سَلٌنيِ شِنِ سْتْ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عَ مَحْشُنمَ ﭑ شُن نَكٍلِمَ نّ تّمُي بِرِن،ﭑ تَنبّ وٌلِ سّنبّ رَ.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يٍ نُ عٍ تُلِ مَتِمَ نّ ﭑ نَ،عٍ عٍ سَبَرِ ﭑ مَ مَرَ سِ رَ مّق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مَسٍنيِيٍ نُ رَقَنمَ عٍ مَ،عٍ مُ نُ عٍ مَتَندِ 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ﭑ مَمّمَ عَلْ مِشِ تُنّ مَمّمَ كِ نَشّ،عٍ ﭑ مَ وْيّنيِ بِرِن سُشُ سّيوّ كُي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ﭑ يَتَفِ تٌ،عٍ بِرِن نُ عٍ شَشِلِ تِمَ ﭑ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عٍ رَحّرّ مَ،ﭑ نُ لُشِ نّ عٍ بّ عَلْ عٍ شَ مَنفّ،نَشَن دْشْشِ كِبَنيِ كُي عٍ تَفِ،عَ نُ تْورْ مِشِيٍ مَدُندُ.»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يِ مَسٍنيِ تِ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َ تّمُي دَنفِشِيٍ نَن عَ رَ يِ كِ نُ،عَلَ نُ مّينِمَ ﭑ مَ تّمُي نَ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ءِيَلَنيِ تٌ نُ نَ ﭑ شُن مَ،عَ تٌ نُ تّ تِمَ ﭑ بّ كِرَ شْن مَ دِ مِ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نُ فبٌ نَ تّمُي،ﭑ نُن عَلَ دّ نُ ق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لَ سّنبّ كَنيِ نُ نَ ﭑ سّيتِ مَ،ﭑ مَ دِيٍ قَن نُ نَ ﭑ نَبِلِني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ٍ بِرِن نُ سْونّيَشِ،شِحّ نُن تُرٍ نُ فبٌ ﭑ يِ ر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تٌ نُ سِفَمَ تَا سٌدٍ دّ رَ،حَمَ نُ نَ دّننَشّ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2026-08-15T13:58:21Z</dcterms:created>
  <dcterms:modified xsi:type="dcterms:W3CDTF">2026-08-15T13:58:21Z</dcterms:modified>
  <dc:title>Bible.com.au: عَيُبَ شَ تَرُشُِ 29:1-25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