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بٍ مَفَاشُشِ مُ عٍ حّرّ مَ مّننِ،يّتّ مُ دَنفِمَ نَا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َدَ مَ تَن فّمّ شْرْشْي فٍمَ،هَن عَ فٍيَ بُنيِ لِ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ِلِ فٍمَ فّمّ كُي،عَلَكٌ عَ شَ نَاقُلِ تٌ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يٍ كِرَ بَلَنمَ،عَ تّ شَنِنمَ نَا عَلَكٌ عَ شَ سٍ نْشُنشِ تٌ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كْنْ لْننِ تَن تٌمَ مِندٍن؟شَشِلِ قَنيِ لُدٍ نَ مِندٍن نَ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مُ لْننِ تِدٍ كٌلٌن.لْننِ مُ تٌمَ دُنِحَ مِشِ بَلٌشِيٍ تَفِ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تٌمَ دَبٌنيِ شُنفبٍ كُي،عَ مُ تٌمَ بَا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سَرَ مَ شّيمَ رَ،عَ مُ سْتْمَ فبٍت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سَمَ سِكٍيلِ مَ شّيمَ سّيتِ مَ،شَ نَ مُ عَ رَ فّمّ تٌقَنيِيٍ سّيتِ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نِيّ مُ نَ.عَ مَنِيّ مُ قِندِ شّيمَ رَ،عَ مُ قِندِ فّمّ تِنسٍشِ رَ،عَ مُ قِندِ شّيمَ ثْوتِ تٌقَنيِ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ٌلٌمَنَانِ ندٍ دّ عِدْشْي مَن«لْننِ نَ مِندٍن؟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تِدٍ فبٌ دِيَمَن بّ،عَ سْتْقٍ تِدٍ فبٌ فّمّ تٌقَنيِ بّ نَشَن تٌمَ بَا م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لْننِ مَنِيّ مُ قِندِ فّمّ تٌقَنيِ رَ،نَشَن كٍلِشِ يِرٍ مَكُيٍ.عَ مُ مَنِيَمَ سِكٍيلِ رَ عَلْ شّيمَ.»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نَ كُي، لْننِ كٍلِشِ مِندٍن؟شَشِلِ قَنيِ لُدٍ نَ مِندٍن نَ؟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ْشُنشِ نِمَسٍيٍ مَ نَشٍيٍ نَ بْشِ مَ،عَ نْشُنشِ شْنِيٍ مَ نَشٍيٍ نَ كٌورٍ م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ِفِيَمَ بَرَ عَ شَ قٍ ندٍ مّ،كْنْ عَ مُ عَ كٌلٌن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لْننِ كِرَ كٌلٌن،عَ تَن نَن عَ لِنفِرَ تٌمَ،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تَن نَن دُنِحَ نُن كٌورٍ عِفبّمَ هَن عٍ دَندٍ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فّ قٌيٍ نُن يٍ عِتَشُندٍ،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ٌ فّ تُنّ، سٍيَمَكْنيِ، نُن فَلَنيِ يَمَرِدٍ،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وَ، عَ نَشَ لْننِ رَ مِنِ، عَ عَ مَتٌ عَ قَنيِ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ِرٍ نَ نَ فبٍتِ بَمَ بْشِ مَ دّننَشّ،شّيمَ رَشُنُدٍ قَن نَ ن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َ نَشَ عَ قَلَ عَدَ مَدِيٍ بّ،عَلَ شَ يَرَفَاشُي قِندِشِ لْننِ نَن نَ،قٍ حَاشِ بّحِنقٍ قِندِشِ شَشِلِ قَنيِ نَن نَ.»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ِرٍ نَ نَ وُرٍ بَمَ بْشِ مَ دّننَشّ،فّمّ رَشُنُشِ قَن وُرٍ فبٍيلِ رَ مِنِ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يِلِ فٍمَ بْشِ بُن دِ مِ كُي نَ سٍيٍ قٍنق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يِلِ فٍمَ وُلَ عِ،دّننَشّ مَكُيَ مِشِ سَبَتِدٍ رَ.مّننِ مِشِ فٌرٌ مَ لُوتِ مَ بْشِ بُن 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لٌي مِنِمَ بْشِ قَرِ،كْنْ عَ بُنيِ تَن لُمَ عَلْ تّ نَن يِرِيِرِ 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ّننِ عٍ فّمّ تٌقَنيِيٍ تٌمَ،عٍ شّيمَ قُحِ رَ مِنِ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ْنِ شَاحّ مُ مّننِ كِرَ كٌلٌن،سّفّ مُ مّننِ تٌ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2026-08-15T13:58:22Z</dcterms:created>
  <dcterms:modified xsi:type="dcterms:W3CDTF">2026-08-15T13:58:22Z</dcterms:modified>
  <dc:title>Bible.com.au: عَيُبَ شَ تَرُشُِ 28:1-28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