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 نَتّ تٌنفٌ عَ شَ نَ مِشِ مْولِيٍ قَشَ،شَشِلِ تِدٍ يٌ مُ لُمَ عٍ بّ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ٍيٍ مَشَندِ شُي تٌنفٌمَ عٍ تْورْ تّمُي؟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رَقَن نَ مِشِ مْولِ مَ؟عَ عَلَ مَشَندِ مَ تّمُي بِرِن؟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شَ عَلَ سّنبّ مَسٍن وٌ بّ،ﭑ مُ عَلَ سّنبّ كَنيِ وَشْنقٍ نْشُنمَ وٌ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ِرِن بَرَ يِ تٌ عَ قَنيِ رَ،وٌ قَ وْيّنيِ قُقَقُ قَلَمَ مُنقٍ رَ؟»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 نَشَن نَفِرِ مَ مِشِ حَاشِ مَ،عَلَ سّنبّ كَنيِ نَشَن سٌمَ عَ يِ رَ كّ رَ،نَ نَن يِ كِ؛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دِيٍ نَ وُيَ، عٍ قَشَمَ سَنتِدّفّمَ نَن نَ،عَ شَ مَمَدِيٍ قَشَ كَامّ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مِشِ ندٍيٍ نَ لُ،نٍيٍ قَ قَشَ عَ شَنبِ،عٍ شَ كَاحّ فِنّيٍ مُ وَ مَ عٍ شَ قٍ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نَاقُلِ نَ فبٌ يّ عَلْ مّيّنيِ،عَ شَ دُفِ نَ وُيَ عَلْ بّندّ فبٍفبٍ مَلَنشِ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نَ مَلَنشِ،كْنْ تِنشِنتْي نَن نَ دُفِ رَفٌرٌ مَ عَ مَ،سّنِيّنتْي نَن نَ نَاقُلِ سْتْ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ٌلٌمَنَانِ ندٍ دّ عِدْشْي«قٌ ﭑ شَ نْندِ قَل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بَنشِ لُمَ عَلْ تُرُنتُرُنيِ،عَلْ شْنِ كٍرِ شَ بَفٍ د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ننَشِ نَن عَ سَمَ،كْنْ عَ رَفَتَمَ عَ تْورْشِ نَن نَ.عَ نَ عَ يَ رَبِ، سٍسٍ مُ نَ عَ يِ رَ سْنْ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اشُي عَ سُشُمَ تّرّننَ رَ،عَلْ بَنبَرَنيِ، عَلْ تُرُننَادّ كْي كُي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يٍ شُنفبٍ عَ شَنِنمَ،عَ عَ تَلَ عَ سَبَتِدٍ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بّيٍ وٌلِمَ عَ مَ، عَ مُ بَمَ عَ رَ،قٌ عَ شَ عَ فِ نّ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حّلّشِنمَ نّ عَ شَ شُننَكَنّ رَ،عٍ يٌ عَ مَ.»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مَن نَشَ مَسٍنيِ تِ؛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بَرَ ﭑ كَلِ عَلَ سّنبّ كَنيِ رَ،نَشَن مُ نْندِ قِمَ ﭑ مَ،نَشَن بَرَ ﭑ نَقٍ شْنّ رَ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مِ ﭑ حّنفِمَ،دَنمِ ﭑ حّنفِ نَشَن قَتَنشِ عَلَ رَ نَ نَن ﭑ قَتٍ عِ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َرٍيَ مُ مِنِمَ ﭑ دّ عِ،ﭑ مُ وُلٍ قَلَ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ن ﭑ قَشَ، ﭑ مُ نْندِ قِمَ وٌ مَ،ﭑ مُ ﭑ يّتّ تْوحّفّ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عَ كٌلٌن ﭑ تِنشِن،سٍسٍ مَن مُ ﭑ بَمَ مّننِ.ﭑ مُ ﭑ مَ قٍ حَاشِ يٌ كٌلٌن.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يَشُي شَ سُشُ عَلْ مِشِ حَاشِ،ﭑ فٍرٍقَ شَ سُشُ عَلْ تِنشِنتَر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2026-08-15T13:59:04Z</dcterms:created>
  <dcterms:modified xsi:type="dcterms:W3CDTF">2026-08-15T13:59:04Z</dcterms:modified>
  <dc:title>Bible.com.au: عَيُبَ شَ تَرُشُِ 27:1-23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