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ُنّ يٍ رَفَتَمَ نُشُييٍ كُي،يٍ شَ بِنيّ مَن مُ نْ عٍ بْود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شَ كِبَنيِ يَ مَكٌتٌشِ نُشُييٍ نَن 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انِنيِ سَشِ نَءِيَلَنيِ نُن دِ مِ تَف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سّرّنمَ، عَ كَابَمَ عَلَ شَاحّ شُي مّقٍ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ّنبّ بَا عِمَشَمَ،عَ بَا يّشّيٍ مَفَاشُشِ عِبْو مَ عَ شَشِلِ قَنيِ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ّرّ قٌيٍ كٌورٍ رَ سّنِيّنمَ،عَ بّلّشّ بْشِمَسٍ فِشِ سْشْ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يٍيٍ قِندِشِ عَ شَ وَلِ شُرِيٍ نَن نَ،وٌن مُ نْمَ نَشٍيٍ قَهَامُدٍ عَ قَنيِ رَ،ندٍ نْمَ عَ سّنبّ مَفَاشُشِ تَن قَهَامُدٍ؟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ٌلٌمَنَانِ ندٍ«ندٍ نْمَ عَلَ سّنبّ قَهَامُدٍ؟»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قَتَ سّنبّتَرٍ مَلِدٍ.عِ قَتَ مِشِ رَلِمَنِيَ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تَ لْننِتَرٍ رَ سِدٍ.عِ شَشِلِ قَنيِ مَسٍنم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نَ مَسٍنمَ ندٍ بّ؟ندٍ نَ شَشِلِ قِشِ عِ مَ؟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 قَشَشِيٍ سّرّنمَ بَا نُن بْشِ بُن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ِفِيَمَ نَادّ رَبِشِ عَلَ يَ تٌدٍ رَ،عَ نَا عِفبّ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كٌورٍ دَاشِ، عَ عَ سِنفَن كُيٍ مَ،عَ بْشِ سِنفَن عَ يّتّ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2026-08-15T13:59:17Z</dcterms:created>
  <dcterms:modified xsi:type="dcterms:W3CDTF">2026-08-15T13:59:17Z</dcterms:modified>
  <dc:title>Bible.com.au: عَيُبَ شَ تَرُشُِ 26:1-14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