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شَ مَسٍنيِ سَشَن ندٍ«مَنفّيَ نَ عَلَ نَن يِ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نَشَ عَ قَل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َنفّيَ نَ عَلَ نَن يِ،قٌ وٌن شَ فَاشُ عَ يَ رَ.عَ تَن نَن بْحّسَ رَفِرِ مَ كٌور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فَلِ كْنتِ نْمَ كٌلٌندٍ؟ندٍ نَ عَ شَ سٌفٍ يَنبّ مُ نَشَن لِ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تِنشِنمَ دِ عَلَ يَ عِ؟فِنّ بَرِ دِ سّنِيّنمَ دِ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كِكٍ شَ يَنبّ يّتّ يَتِ مُ فبٌ عَلَ بّ،شَ تُنبُييٍ مُ سّنِيّن عَ يَ عِ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فٌ، نَشَن شُرُن عَلْ كُلِ،نَشَن قِندِشِ كُلِ يْرّ دِ فبَنسَن نَ؟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عَيُبَ شَ تَرُشُِ 25:1-6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