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تَرُشُِ 24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مَسٍنيِ سٌلٌمَسَشَن ندٍ دّ عِدْشْي«عَلَ كِيتِ سَمَ تّمُي مُندُن؟»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مُنقٍ رَ عَلَ سّنبّ كَنيِ مُ لْشْي رَفَتَشِ كِيتِ سَقٍ مَ؟مُنقٍ رَ عَ شَ مِشِيٍ مُ نَ لْشْي كٌلٌنشِ؟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يٍ نَانِنيِيٍ تْنشُمَ مَسِفَمَ،عٍ شُرُ سٍيٍ مُحَمَ، عٍ عٍ رَفبّنفبّن يِرٍ فبّتّ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ِرِدِيٍ شَ سٌقَلٍ مُحَمَ عٍ مَ،كَاحّ فِنّ شَ نِنفٍ رَ سُشُمَ عَ يِ رَ سّيكّ ر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سٍتَرٍيٍ شَ كِرَ بَلَنمَ عٍ يَ رَ،عٍ تْورْ مِشِيٍ كَرَشَنمَ عٍ شَ عٍ نْشُن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ْورْ مِشِيٍ مِنِمَ سُبَشّ مَ بَلٌي قٍندٍ عٍ شَ دِيٍ بّ،عٍ وَلِمَ عَلْ سٌقَلٍ فبٍنفبٍرٍنيِ مَ،عٍ مُ دٌنسٍ يٌ سْتْم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شّ شَبَمَ تِنشِنتَرٍيٍ بّ،عٍ عٍ شَ سَنسِ بٌفِيٍ بَمَ عٍ بّ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كْي رَدَنفِمَ شِنبٍلِ رَ،دُفِ يٌ مُ عٍ يِ رَ عٍ نَشَن قٍلٍنمَ عٍ م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ُنّ عٍ بُندَ مَ نَشَن كٍلِمَ فٍيَيٍ كْن نَ،بَفٍ تٌ مُ عٍ بّ، عٍ عٍ شِدٍ قٍنمَ فّمّيٍ لٌنفٌرِ ر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ِرِدِ نفَ شِحّيٍ بَمَ عٍ دّ عِ،سّيكّ رَ سُشُمَ سٍتَرٍيٍ يِ ر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ٍيٍ مَفٍلِ نَن سِفَمَ.عٍ كٌتٍ شَنِنمَ كَامّ رَ عٍ م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سَنسِ شْرِيٍ وُرُ مَ، عٍ تُرٍ بَ عَ عِ،عٍ وّنِ بٌفِ بٌرٌنمَ، عٍ وّنِ بَ عَ عِ.عٍ نَ بِرِن نَبَمَ يٍ شْلِ رَ عٍ م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يٍ عٍ مَوَ مَ تَا كُي.مِشِ مَشْنْشِيٍ شِلِ تِمَ،كْنْ عَلَ فبٍ قٍ يٌ مُ نَ نَ قٍيٍ.»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مِشِ حَاشِيٍ، نٍيٍ مُ نَءِيَلَنيِ كٌلٌن،عٍ مُ نَ كِرَيٍ كٌلٌن،عٍ مُ عٍ حّرّ مَ نٍيٍ شْن م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َشّتِ كٍلِمَ سُبَشّ مَ،عَ تْورْ مِشِ نُن سٍتَرٍ قَشَ،عَ مُحّ تِ كْي ر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ُيٍ نَ عِقْورْ، يّنّلَ عَ قَلَمَ،‹مِشِ يٌ مُ ﭑ تٌمَ،›عَ قَ مِنِ دُفِ دُ سُشِ عَ يَتَفِ شُن ن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ي رَ مُحّتِيٍ نَادّيٍ كَنَمَ،يَنيِ رَ عٍ عٍ يّتّ مَبَلَن بَنشِيٍ كُي.نَءِيَلَنيِ مُ رَقَن عٍ مَ هَلِ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تَن، كْي قِندِشِ عٍ بّ عٍ شَ يَنيِ نَن نَ،دِ مِ نَن عٍ مَلِمَ.»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بَنبَرَنيِ قَمَ تِنشِنتَرٍ شَنِندٍ،عَ دَنكَشِ نَن عَ رَ دُنِحَ مَ.عَ مُ وّنِ بِلِيٍ تٌمَ سْنْن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ِفِيَمَ يُنُبِتْي شَ قٍ دَنمَ نّ،عَلْ سٌفٍ لِنلِنيِ بَلَبَلَنيِ يٍ شْرِ مَ كِ نَشّ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فِنّ نَشَن شِحّ قِشِ يُنُبِتْي مَ،نَ نّيمُمَ نّ عَ مَ،كُلِيٍ تَن قَ عَ دٌن.مِشِ يٌ مُ رَتُمَ عَ مَ سْنْن.نَ كُي عَ شَ تِنشِنتَرٍيَ بَرَ تَلَعَلْ سَنسِ تَلَمَ كِ نَشّ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قٍ حَاشِ رَبَمَ فِنّ دِبَرِتَرٍ رَ،عَ مُ كِنِكِنِمَ كَاحّ فِنّ مَ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َلَ نَشَن قَتَ نَ تُورَيٍ سُشُدٍ سّنبّ رَ،عٍ نِي رَحَاشُ عٍ مَ،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ٍيٍ لُمَ عٍ شَ بْحّسَ كُي،عَ قَ بِرَ مِشِ فبّتّيٍ تَن مَ قٍ قْشْ رَ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مِنِمَ وَشَتِ ندٍ نَن نَبَدٍ،كْنْ نَ وَشَتِ نَ كَمَلِ،عَ شَ قٍ شُبٍن عَ حْن.عَدَ مَدِ لُشِ نّ عَلْ مَالٍ نَ مْ شّ شُن مَ،مَالٍ شَبٍيٍ قَ عَ شَبَ.»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ندٍ نْمَ ﭑ مَ مَسٍنيِ مَتَندِدٍ؟ندٍ نْمَ عَ قَلَدٍ نْندِ مُ عَ رَ؟»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2026-10-19T10:56:53Z</dcterms:created>
  <dcterms:modified xsi:type="dcterms:W3CDTF">2026-10-19T10:56:53Z</dcterms:modified>
  <dc:title>Bible.com.au: عَيُبَ شَ تَرُشُِ 24:1-25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