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ّ عٍ بُندَ مَ نَشَن كٍلِمَ فٍيَيٍ كْن نَ،بَفٍ تٌ مُ عٍ بّ، عٍ عٍ شِدٍ قٍنمَ فّمّيٍ لٌنفٌر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رِدِ نفَ شِحّيٍ بَمَ عٍ دّ عِ،سّيكّ رَ سُشُمَ سٍتَرٍيٍ 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يٍ مَفٍلِ نَن سِفَمَ.عٍ كٌتٍ شَنِنمَ كَامّ رَ ع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َنسِ شْرِيٍ وُرُ مَ، عٍ تُرٍ بَ عَ عِ،عٍ وّنِ بٌفِ بٌرٌنمَ، عٍ وّنِ بَ عَ عِ.عٍ نَ بِرِن نَبَمَ يٍ شْلِ رَ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عٍ مَوَ مَ تَا كُي.مِشِ مَشْنْشِيٍ شِلِ تِمَ،كْنْ عَلَ فبٍ قٍ يٌ مُ نَ نَ قٍيٍ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حَاشِيٍ، نٍيٍ مُ نَءِيَلَنيِ كٌلٌن،عٍ مُ نَ كِرَيٍ كٌلٌن،عٍ مُ عٍ حّرّ مَ نٍيٍ شْن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تِ كٍلِمَ سُبَشّ مَ،عَ تْورْ مِشِ نُن سٍتَرٍ قَشَ،عَ مُحّ تِ كْي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نَ عِقْورْ، يّنّلَ عَ قَلَمَ،‹مِشِ يٌ مُ ﭑ تٌمَ،›عَ قَ مِنِ دُفِ دُ سُشِ عَ يَتَفِ شُن ن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ي رَ مُحّتِيٍ نَادّيٍ كَنَمَ،يَنيِ رَ عٍ عٍ يّتّ مَبَلَن بَنشِيٍ كُي.نَءِيَلَنيِ مُ رَقَن عٍ مَ هَل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َن، كْي قِندِشِ عٍ بّ عٍ شَ يَنيِ نَن نَ،دِ مِ نَن عٍ مَلِمَ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مَسَشَن ندٍ دّ عِدْشْي«عَلَ كِيتِ سَمَ تّمُي مُندُن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بَنبَرَنيِ قَمَ تِنشِنتَرٍ شَنِندٍ،عَ دَنكَشِ نَن عَ رَ دُنِحَ مَ.عَ مُ وّنِ بِلِيٍ تٌمَ سْنْن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يُنُبِتْي شَ قٍ دَنمَ نّ،عَلْ سٌفٍ لِنلِنيِ بَلَبَلَنيِ يٍ شْرِ مَ كِ نَش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نَشَن شِحّ قِشِ يُنُبِتْي مَ،نَ نّيمُمَ نّ عَ مَ،كُلِيٍ تَن قَ عَ دٌن.مِشِ يٌ مُ رَتُمَ عَ مَ سْنْن.نَ كُي عَ شَ تِنشِنتَرٍيَ بَرَ تَلَعَلْ سَنسِ تَلَمَ كِ نَش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ٍ حَاشِ رَبَمَ فِنّ دِبَرِتَرٍ رَ،عَ مُ كِنِكِنِمَ كَاحّ فِنّ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نَشَن قَتَ نَ تُورَيٍ سُشُدٍ سّنبّ رَ،عٍ نِي رَحَاشُ عٍ م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ٍيٍ لُمَ عٍ شَ بْحّسَ كُي،عَ قَ بِرَ مِشِ فبّتّيٍ تَن مَ قٍ قْشْ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ِنِمَ وَشَتِ ندٍ نَن نَبَدٍ،كْنْ نَ وَشَتِ نَ كَمَلِ،عَ شَ قٍ شُبٍن عَ حْن.عَدَ مَدِ لُشِ نّ عَلْ مَالٍ نَ مْ شّ شُن مَ،مَالٍ شَبٍيٍ قَ عَ شَبَ.»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نْمَ ﭑ مَ مَسٍنيِ مَتَندِدٍ؟ندٍ نْمَ عَ قَلَدٍ نْندِ مُ عَ رَ؟»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ُنقٍ رَ عَلَ سّنبّ كَنيِ مُ لْشْي رَفَتَشِ كِيتِ سَقٍ مَ؟مُنقٍ رَ عَ شَ مِشِيٍ مُ نَ لْشْي كٌلٌنشِ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نَانِنيِيٍ تْنشُمَ مَسِفَمَ،عٍ شُرُ سٍيٍ مُحَمَ، عٍ عٍ رَفبّنفبّن يِرٍ فبّت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رِدِيٍ شَ سٌقَلٍ مُحَمَ عٍ مَ،كَاحّ فِنّ شَ نِنفٍ رَ سُشُمَ عَ يِ رَ سّيكّ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ٍتَرٍيٍ شَ كِرَ بَلَنمَ عٍ يَ رَ،عٍ تْورْ مِشِيٍ كَرَشَنمَ عٍ شَ عٍ نْشُ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ورْ مِشِيٍ مِنِمَ سُبَشّ مَ بَلٌي قٍندٍ عٍ شَ دِيٍ بّ،عٍ وَلِمَ عَلْ سٌقَلٍ فبٍنفبٍرٍنيِ مَ،عٍ مُ دٌنسٍ يٌ سْتْ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ّ شَبَمَ تِنشِنتَرٍيٍ بّ،عٍ عٍ شَ سَنسِ بٌفِيٍ بَمَ عٍ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كْي رَدَنفِمَ شِنبٍلِ رَ،دُفِ يٌ مُ عٍ يِ رَ عٍ نَشَن قٍلٍنمَ عٍ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عَيُبَ شَ تَرُشُِ 24:1-25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