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ْنْ عَلَ مُ تٌمَ سٌفٍتٍدٍ،عَ مُ تٌمَ سٌفٍفٌرٌدٍ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 قٍنمَ كْولَ مَ،ﭑ عَ قٍنمَ يِرٍقَنيِ مَ،كْنْ عَ مُ تٌ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 تَن ﭑ تٌمَ عَ قَنيِ رَ.عَ نَ فّ ﭑ تٌدٍ، عَ نْندِ قِمَ ﭑ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ِرَشِ نّ عَ قْشْ رَ،ﭑ عَ شَ سّرِيّ بِرِن نَبَتُ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عَ شَ يَامَرِيٍ بّحِنشِ.عَ وَشْنقٍ قِندِشِ نّ ﭑ وَشْنقٍ رَ.»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ندٍ نْمَ عَ شَ نَتّ تٌنفٌشِ مَسَرَدٍ؟عَ وَ مَ نَشَن شْن، عَ نَ نَن نَبَ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ن حَنِفٍشِ ﭑ مَ قٍ رَ،عَ قَمَ نَ نَن نَفِرِدٍ ﭑ مَ.عَ قَمَ قٍ فبّتّيٍ قَن سَدٍ نَ قَرِ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ن عَ تٌمَ ﭑ فَاشُمَ عَ يَ رَ.ﭑ نَ عَ شَ قٍ مَحْشُن، ﭑ مُ سُو سَ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بَرَ لِمَنِيَ بَ ﭑ يِ،عَلَ سّنبّ كَنيِ بَرَ ﭑ مَفَاشُ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مُ دُندُ مَ نَ دِ مِ شَ قٍ رَ،نَ دِ مِ مُ نْمَ ﭑ نَ.»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ٌلٌمَسَشَن ندٍ«عَلَ نَ مِندٍن؟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تٌ قَن ﭑ مَ يَشَسٍرِ مَسَ شْرْشْ،عَ شَ كٌتٍ فبٌ ﭑ شُن،ﭑ سّنبّ بَرَ حْن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َ سَ لِ ﭑ نُ نْمَ عَلَ تٌدٍ نُ،شَ عَ سَ لِ ﭑ نُ نْمَ سِفَدٍ عَ شْنيِ نُ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شَشِلِ كُي عِقٍيٍ بِرِن قَلَمَ نّ عَ بّ نُ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 ﭑ نُ نْمَ نّ عَ شَ يَابِ كٌلٌندٍ،عَلَكٌ ﭑ شَ قَهَامُي سْتْ نَ كُي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قَمَ عَ سّنبّ بِرِن نَمِنِدٍ ﭑ مَ كِيتِقٍ رَ؟عَدٍ، عَ عَ يَيٍ نَن تِمَ ﭑ نَ تُ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عَ ﭑ مَ تِنشِنيِ تٌمَ نّ،عَ قَ نْندِ قِ ﭑ مَ.»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2026-06-15T08:22:49Z</dcterms:created>
  <dcterms:modified xsi:type="dcterms:W3CDTF">2026-06-15T08:22:49Z</dcterms:modified>
  <dc:title>Bible.com.au: عَيُبَ شَ تَرُشُِ 23:1-17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