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presProps" Target="presProps.xml"/>
  <Relationship Id="rId24" Type="http://schemas.openxmlformats.org/officeDocument/2006/relationships/viewProps" Target="viewProps.xml"/>
  <Relationship Id="rId2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81862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يُبَ شَ تَرُشُِ 23:1-17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S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«كْنْ عَلَ مُ تٌمَ سٌفٍتٍدٍ،عَ مُ تٌمَ سٌفٍفٌرٌدٍ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عَ قٍنمَ كْولَ مَ،ﭑ عَ قٍنمَ يِرٍقَنيِ مَ،كْنْ عَ مُ تٌمَ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كْنْ عَ تَن ﭑ تٌمَ عَ قَنيِ رَ.عَ نَ فّ ﭑ تٌدٍ، عَ نْندِ قِمَ ﭑ مَ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بِرَشِ نّ عَ قْشْ رَ،ﭑ عَ شَ سّرِيّ بِرِن نَبَتُ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مُ عَ شَ يَامَرِيٍ بّحِنشِ.عَ وَشْنقٍ قِندِشِ نّ ﭑ وَشْنقٍ رَ.»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«ندٍ نْمَ عَ شَ نَتّ تٌنفٌشِ مَسَرَدٍ؟عَ وَ مَ نَشَن شْن، عَ نَ نَن نَبَمَ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نَشَن حَنِفٍشِ ﭑ مَ قٍ رَ،عَ قَمَ نَ نَن نَفِرِدٍ ﭑ مَ.عَ قَمَ قٍ فبّتّيٍ قَن سَدٍ نَ قَرِ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نَ نَن عَ تٌمَ ﭑ فَاشُمَ عَ يَ رَ.ﭑ نَ عَ شَ قٍ مَحْشُن، ﭑ مُ سُو سَمَ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 بَرَ لِمَنِيَ بَ ﭑ يِ،عَلَ سّنبّ كَنيِ بَرَ ﭑ مَفَاشُ،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كْنْ ﭑ مُ دُندُ مَ نَ دِ مِ شَ قٍ رَ،نَ دِ مِ مُ نْمَ ﭑ نَ.»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يُبَ شَ مَسٍنيِ سٌلٌمَسَشَن ندٍ«عَلَ نَ مِندٍن؟»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يُبَ نَشَ عَ يَابِ،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«تٌ قَن ﭑ مَ يَشَسٍرِ مَسَ شْرْشْ،عَ شَ كٌتٍ فبٌ ﭑ شُن،ﭑ سّنبّ بَرَ حْن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شَ عَ سَ لِ ﭑ نُ نْمَ عَلَ تٌدٍ نُ،شَ عَ سَ لِ ﭑ نُ نْمَ سِفَدٍ عَ شْنيِ نُ،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نَن ﭑ شَشِلِ كُي عِقٍيٍ بِرِن قَلَمَ نّ عَ بّ نُ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نَ كُي ﭑ نُ نْمَ نّ عَ شَ يَابِ كٌلٌندٍ،عَلَكٌ ﭑ شَ قَهَامُي سْتْ نَ كُي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قَمَ عَ سّنبّ بِرِن نَمِنِدٍ ﭑ مَ كِيتِقٍ رَ؟عَدٍ، عَ عَ يَيٍ نَن تِمَ ﭑ نَ تُن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نَ تّمُي عَ ﭑ مَ تِنشِنيِ تٌمَ نّ،عَ قَ نْندِ قِ ﭑ مَ.»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1">
  <a:themeElements>
    <a:clrScheme name="Theme3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1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2026-08-15T13:59:09Z</dcterms:created>
  <dcterms:modified xsi:type="dcterms:W3CDTF">2026-08-15T13:59:09Z</dcterms:modified>
  <dc:title>Bible.com.au: عَيُبَ شَ تَرُشُِ 23:1-17 (AKS)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