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66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شَ تَرُشُِ 22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ُ بْشِ سٌمَ سّنبّمَ نَن يِ رَ،نَا قِندِ يّتّ عِفبٌي سَبَتِدٍ ر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ُ كَاحّ فِنّيٍ نُن كِرِدِيٍ كٍرِ نّ عٍ بّلّشّ عِفٍلِ ر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نَن عَ تٌشِ عِ رَبِلِنشِ فَنتَنيِيٍ رَ،قٍ مَفَاشُشِيٍ عِ سْتْشِ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مُ نَ دِ مِ حَاشِ تٌقٍ؟عِ مُ نَ يٍ تٌقٍ عِ مَدُلَقٍ نَشَن شْورَ؟»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عَلَ مُ نَ كٌورٍ مَ؟تُنبُييٍ مَتٌ، عٍ عِتٍشِ كِ نَشّ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قَ عَ قَلَمَ مُنقٍ رَ،‹عَلَ مُنسٍ كٌلٌن؟عَلَ نَشَن نَ نُشُييٍ قَرِ مَ،نَ نْمَ كِيتِ سَدٍ بٍ؟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ُشُييٍ نَ عَلَ نُن عَدَ مَيٍ نَن تَفِ.عَلَ عَ حّرّ مَ كٌورٍ مَ،كْنْ عَ مُ نْمَ عَدَ مَيٍ تٌدٍ.›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وَ مَ لُقٍ نَ كِرَ قٌرِ نَن شْن مَ،تِنشِنتَرٍيٍ نَ دّننَشّ كَبِ تّمُي شْننَكُيٍ؟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قَشَ نّ عٍ شَ سِمَيَ كْنتِ مُ كَمَلِ،عَلْ يٍ بَنبَرَنشِ سٍ شَنِنمَ كِ نَشّ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عَ قَلَ نّ عَلَ بّ،‹فبِلٍن مُشُ قْشْ رَ.عَلَ سّنبّ كَنيِ نْمَ مُنسٍ رَبَدٍ مُشُ بّ؟›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لِقَسِ تٍمَنكَ شَ مَسٍنيِ سَشَن ندٍ«عَيُبَ شَ فبِلٍن عَلَ مَ»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عَلَ نَن هَرِفٍ فبٍفبٍ قِ عٍ مَ.نَ نَن عَ تٌمَ ﭑ مُ ﭑ تُلِ مَتِمَ مِشِ حَاشِيٍ شَ مَرَ سِ رَ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ِنشِنتْييٍ مِشِ حَاشِيٍ شَ هَلَكِ تٌمَ نّ،عَ قِندِ عٍ بّ حّلّشِنيِ رَ.مِشِ قَنيِيٍ يٌمَ نّ عٍ مَ، عٍ عَ قَلَ،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‹مُشُ يَشُييٍ بَرَ سْنتْ،تّ بَرَ عٍ شَ نَاقُلِ فَن.›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كُي، عِ تَن شَ عِ شَ قٍ يَءِلَن عِ تَن نُن عَلَ تَفِ،عَلَكٌ عِ شَ بْحّسَ سْتْ، عِ مَن شَ هّيرِ كٌلٌن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تِن عَ شَ مَرَ سِ رَ،عِ شَ عَ شَ مَسٍنيِ مَسْتْ عِ بْحّ كُي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عِ مَن فبِلٍنمَ عَلَ سّنبّ كَنيِ مَ،عَ قَمَ عِ شُن نَكٍلِدٍ.عِ شَ قٍ حَاشِ مَكُيَ عِ شْنيِ رَ،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شّيمَ وٌلِ شُرٍ مَ،نَ شّيمَ نَشَن كٍلِشِ عٌقِرِ بْشِ مَ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تّمُي عَلَ سّنبّ كَنيِ نَن قِندِ مَ عِ هَرِفٍ رَ،عَ قِندِ عِ شَ شّيمَ نُن فبٍتِ حْشْي رَ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سّنبّ كَنيِ نَن قَمَ رَقَندٍ عِ مَدَنفِقٍ قٍ بِرِن نَ.عِ قَمَ عِ شَشِلِ تِدٍ عَ تَن نَن نَ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َ عَ مَشَندِ، عَ عِ شَ دُبّ سُشُمَ نّ.نَ تّمُي عِ شَ عِ فبٍ لَايِدِ رَكَمَلِ عَ مَبِرِ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لِقَسِ تٍمَنكَ نَشَ عَ قَلَ،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عِ شَ نَتّيٍ سْونّيَمَ نّ،عَ تّ يَنبَمَ عِ بّ عِ شَ كِرَيٍ بِرِن شْن مَ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عَ نِيَمَ نّ عِ شَ مِشِ مَفٌرٌشِ رَكٍلِ،بَرِ مَ عَ لُمَ نَ مِشِ مْولِ مَلِ رَ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ْمَ يُنُبِتْي يَتِ رَكِسِدٍ،عِ شَ سّنِيّنيِ سَابُي رَ.»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عَدَ مَ تِدٍ نَ عَلَ بّ؟عَدٍ، عَدَ مَ لْننِشِ نْمَ عَ يّتّ فبَنسَن نَن مَلِدٍ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تِنشِنيِ قِندِ مَ فٍينِ مُندُن نَ عَلَ سّنبّ كَنيِ بّ؟عِ لُقٍ نْندِ كُي، نَ عَلَ مَلِمَ دِ؟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نَ عِ حَشَنكَتَقٍ عِ شَ تِنشِنيِ نَن شَ قٍ رَ؟عَ نَ كِيتِ حَاشِ سَقٍ عِ مَ نَ نَن مَ؟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قٍ حَاشِ مُ فبٌشِ شّ؟عِ شَ يُنُبِيٍ مُ وُيَشِ شّ هَن عَ دَنفِ عَ عِ؟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بَرَ سٍيٍ رَ سُشُ سّيكّ رَ عِ نفَشَكٍرٍنيِيٍ يِ رَ.عِ بَرَ عٍ شَ سٌسٍيٍ يَتِ بَ عٍ مَ،عِ عٍ مَفٍلِ تِ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مُ نُ مِشِ كِمَ يٍ رَ، يٍ شْلِ نُ نَشَن مَ،عِ مُ نُ كَامّتْي كِمَ دٌنسٍ ر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2026-06-13T22:40:03Z</dcterms:created>
  <dcterms:modified xsi:type="dcterms:W3CDTF">2026-06-13T22:40:03Z</dcterms:modified>
  <dc:title>Bible.com.au: عَيُبَ شَ تَرُشُِ 22:1-30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