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دِيٍ شُن نَكٍلِمَ،عٍ بْنسْييٍ قَن قٍ قَنيِ سْتْمَ عٍ يَ حِحّ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دٍنبَيَيٍ لُمَ بْحّسَ كُي،فَاشُي يٌ مُ عٍ مَ،عَلَ قَن مُ عٍ تْورْ 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تُورَيٍ سّنبّ فبٌ،عٍ تٍمَ عٍ شَ نِنفٍ فِنّيٍ مَ،نٍيٍ دِيٍ بَرِ مَ، عٍ قُرِ مُ بِرَ 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مِشِ حَاشِيٍ شَ دِيٍ قَرٍ بٌرٌنمَ،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سِفِ سَمَ مَشَسٍيٍ، كْرَ، نُن شُلٍ شُي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سِمَيَ كَمَلِمَ هّيرِ كُي،عٍ مَن قَ قَشَ قَشّ سْونّيَشِ رَ.»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 نُن، عٍ نُ عَ قَلَمَ نّ عَلَ بّ عٍ شَ سِمَيَ كُي،‹عِ مَكُيَ مُشُ رَ، مُشُ مُ وَ مَ عِ شَ سّرِيّ كٌلٌنقٍ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عَلَ سّنبّ كَنيِ رَبَتُمَ مُنقٍ رَ؟عَ مَشَندِقٍ قِندِ مَ فٍينِ مُندُن نَ مُشُ بّ؟›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 كٌلٌن عٍ هَرِفٍ مُ نُ قَتَنشِ عٍ يّتّ شَ رَ،ﭑ نَن ﭑ مَكُيَمَ مِشِ حَاشِيٍ شَ مَرَ سِ رَ نَ نَن 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هَلَكِ مِشِ حَاشِيٍ لِمَ تّمُي بِرِن نّ؟عَلَ فبَلٌي فبٍفبٍ رَفِرِ مَ عٍ مَ عَ شَ شْنّ كُي؟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ٌلٌقٍرٍ ندٍ«مُنقٍ رَ تِنشِنتَرٍيٍ مُ تْورْ مَ؟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قٍ كَنَمَ عَ فبٍ رَ،عَلْ مَالٍ لَفِ قٌيٍ نَشَن نَ قَنَقَنَنمَ؟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حَشَنكَتّ رَفَتَمَ عٍ شَ دِيٍ بّ؟مُنقٍ رَ عَ مُ عٍ تَن يَتِ حَشَنكَتَمَ؟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َنمَ عٍ تَن يَتِ شَ عٍ شَ تْورّ تٌ عٍ يَ رَ،عٍ تَن يَتِ شَ عَلَ سّنبّ كَنيِ شَ شْنّ كٌلٌن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مِشِ حَاشِ فّ قَشَدٍ،عَ مُ عَ شَ دٍنبَيَ شَ تْورّ كٌلٌن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 نْمَ لْننِ ندٍ قِدٍ عَلَ مَ،مَنفّيَ بِرِن نَ نَشَن مَ يَامَرِ بُن مَ؟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دٍ قَشَمَ بْحّسَ كُي،عَ سّنبّ فبٌ، كْنتْقِلِ يٌ مُ لُ عَ مَ،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قَتٍ قَن، عَ شْرِيٍ شْرْشْ فبٍن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ِشِ فبّتّ تَن قَشَمَ تْورّ كُي،عَ مُ هّيرِ يٌ نّمُننّمُن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مِشِ قِرِنيِ بِرِن سَمَ بّندّ نّ،كُلِ قَ عٍ دٌن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ٌ شَ مَحْشُنيِيٍ كٌلٌن عَ قَنيِ رَ،وٌ وَ مَ نْندِ رَكَنَقٍ ﭑ نَ نَشٍيٍ شَقٍ ر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ّ، ‹كُنتِفِ شَ بَنشِ نَ مِندٍن؟مِشِ حَاشِ شْنيِ نَ دِ؟›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وٌ مُ مَشْرِنيِ تِشِ بِيَاسِلَيٍ مَ؟وٌ مُ وٌ تُلِ مَتِشِ عٍ شَ دّنتّفّ رَ؟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مُ فبَلٌي سْتْمَ فبَلٌي لْشْي،عَ رَتَنفَمَ نّ نَ شْنّ مَ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تِمَ عَ يَ عِ عَ عَ مَكِيتِ؟ندٍ عَ شَ وَلِ كٌبِ سَرٍ رَفبِلٍنمَ عَ مَ؟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عَ شَنِنمَ فَبُرِ،عٍ مَن قَ بِنيّ سَ عَ مَ مّننِ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بُرِ بّندّ مُ عَ تْورْ مَ،عَ بِنيّ سْتْ حَمَ فبٍفبٍ رَ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وٌ ﭑ مَدُندُ مَ مَدُندُي قُيَن نَ دِ؟مَدَشُي مَسٍنيِيٍ نَن تُن نَ وٌ شَ لْننِ مَسٍنيِيٍ كُي.»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وٌ تُلِ مَتِ ﭑ مَ مَسٍنيِ رَ.وٌ شَ نَ رَبَ ﭑ ب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دِحّ ﭑ بّ، ﭑ شَ وْيّن.ﭑ نَ فّ، وٌ قَ يٌ ﭑ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شُن مَوَشِ مِشِ نَن شِلِ مَ؟قْلْ يِ تّمُي مَ، ﭑ دِحّمَ مُنقٍ رَ قَ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وٌ يَ تِ ﭑ نَ، وٌ شَ ﭑ قَتٍ عِفبّ.وٌ مُ كَابَشِ شّ ﭑ قَتٍ مَ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مَحْشُن عَ مَ،فَاشُي نَن ﭑ سُشُمَ،ﭑ قَتٍ بِرِن نُ سّرّن ﭑ مَ.»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ُنقٍ رَ مِشِ حَاشِيٍ بُمَ دُنِحَ مَ؟مُنقٍ رَ عٍ قِندِ مَ شّمْشِ سّنبّمَيٍ رَ؟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2026-06-15T08:23:04Z</dcterms:created>
  <dcterms:modified xsi:type="dcterms:W3CDTF">2026-06-15T08:23:04Z</dcterms:modified>
  <dc:title>Bible.com.au: عَيُبَ شَ تَرُشُِ 21:1-34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