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20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دَنفِمَ نّ عَلْ شِيٍ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كٌلٌنمَيٍ مُ عَ تٌمَ سْنْن،عَ لْيمَ نّ عَ شَ مِشِيٍ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دِيٍ سٍتَرٍيٍ كِمَ سٍيٍ رَ، عٍ بَبَ نَشٍيٍ مُحَ.عٍ بَبَ شَ نَاقُلِ فبِلٍنمَ نّ نَ مِشِيٍ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نبّ نَشَن نُ نَ عَ يِ رَ عَ قٌنِكٍ رَ،نَ بِرِن كَنَمَ نّ، عَ قِندِ بّندّ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ٍ حَاشِ نَ رَقَن مِشِ مَ،عَ قَ نَ رَفَتَ عَ قُرِ كُي،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عَ بّحِن،عَ مُ فبِلٍن نَ قْشْ رَ،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دٌنسٍ قِندِ مَ ثْسْنّ نَن نَ عَ قُرِ كُي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اقُلِ نَشَن دٌنشِ،عَ قَمَ نَ بْشُندٍ.عَلَ يَتِ نَ بَمَ نّ عَ قُرِ كُي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ْشِمَسٍ شَ شْنّ نَن بّسُمَ،بِيدَ نَن عَ قَشَم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هَرِفٍ نَشَن سْتْشِ،نَشَن بَرَ فبٌ يّ عَلْ شُرٍ،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ٌقَرَ شَ مَسٍنيِ قِرِن ندٍ«تْورّ نَن نَ تِنشِنتَرٍ كّ رَ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 بِرِن نَفبِلٍنمَ نّ،عَ مُ نْمَ نَ سٍسٍ دٌندٍ.نَ مُ قِندِ مَ حّلّشِنيِ رَ عَ بّ،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َ بَرَ سٍ بَ تْورْ مِشِيٍ يِ رَ.عَ بَرَ عٍ شَ بَنشِيٍ بَ عٍ يِ رَ،عَ مُ نَشٍيٍ تِشِ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َ سَبَلِ نَن تٌ نُ عَ رَ عَ شَ مِلّ كُي،عَ هَرِفٍ كٍرٍن مُ رَتَنفَم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ٌ نُ سٍ بِرِن مَحْشُنشِ عَ يّتّ نَن بّ،عَ شَ هّيرِ مُ بُ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ّ نَ عَ شَ قَنيِ تَفِ،تْورْ سِن تّمُي نَن نَ كِ عَ م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دّفٍ تّمُي، عَلَ قَمَ عَ تْورْدٍ عَ شَ شْنّ رَ،نَ تْورّ قَ قِندِ عَ شَ دٌنسٍ ر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فٍرٍ سٌسٍ لَنمَدِ مُ عَ تْورْ،فٍرٍ سٌسٍ شُنفبٍ نَن نَوَلِمَ عَ شِلِ م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عَ تَنبّ تَلَ عٍ عَ سْشْشِ نَشَن نَ،قٍ مَفَاشُشِ فبّتّ قَمَ نّ عَ لِدٍ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نَاقُلِ بِرِن لُمَ دِ مِ نَن كُي،تّ قَ نَ بِرِن فَن عَ شْنيِ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عَ شَ يُنُبِ مَكّنّن مَ،عَدَ مَدِيٍ نَ سَرٍ رَفبِلٍن عَ م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ٌقَرَ نَامَكَ نَشَ عَ قَلَ،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نَاقُلِ بِرِن سِفَمَ نّعَلَ شَ شْنّ لْشْي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 نَن قِمَ مِشِ حَاشِ مَ كّ رَ.نَ بَرَ قِندِ عَلَ حَنِفٍ رَ نَ مِشِ مْولِ بّ.»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ِ شَ مَسٍنيِ بَرَ ﭑ تْورْ،قٌ ﭑ شَ عِ يَاب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مَرَكْرْ سِ ندٍ مّنَشَن بَرَ ﭑ شَشِلِ عِقُ.ﭑ عِ يَابِمَ ﭑ مَ لْننِ رَ نَ نَن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ُ عَ كٌلٌن كَبِ عَدَ مَ نَشَ دَا، عَ لُ دُنِحَ مَ،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يٍ شَ شُننَكٍلِ مُ بُمَ؟عٍ شَ حّلّشِنيِ دُنكٍ؟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عَ شَ قٍ فبٌ يّ،هَلِ عَ شُنيِ كٌورٍ لِ،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قَمَ سْنتْدٍ عَ لُ عَلْ سٍ نَشَن تِدٍ مُ نَ،عَ كٌلٌنمَيٍ نُ قَ مَشْرِنيِ تِ، ‹عَ نَ مِندٍن؟›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2026-08-15T13:59:06Z</dcterms:created>
  <dcterms:modified xsi:type="dcterms:W3CDTF">2026-08-15T13:59:06Z</dcterms:modified>
  <dc:title>Bible.com.au: عَيُبَ شَ تَرُشُِ 20:1-29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