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يُبَ شَ تَرُشُِ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يُبَ نَشَ دْشْ تّ شُبٍ شْورَ سُننُنيِ كُي، عَ نُ عَ قَتٍ شْولِن قّحّ كٍبٍلٍ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شَ فِنّ نَشَ عَ قَلَ عَ بّ، «هَن يَ عِ نَ عِ شَ تِنشِنيِ كُي؟ عَلَ رَ سْتْ سْنْن، عِ شَ قَ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عَيُبَ نَشَ عَ يَابِ، «عِ وْيّنقٍ نّ نَ كِ عَلْ شَشِلِتَرٍ. شَ وٌن تِنمَ عَلَ شَ هّرِ رَ، عَ مُ لَنمَ وٌن شَ تِن عَ شَ شْرْشْي قَن نَ؟» نَ كُي عَيُبَ مُ يُنُبِ يٌ سْتْ عَ شَ وْيّنيِيٍ كُي.عَيُبَ نُن عَ بٌورٍ سَشَنيِ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يُبَ بٌورٍ سَشَنيِيٍ تٌ عَ شَ تْورّ شَ قٍ مّ، عٍ نَشَ كٍلِ عٍ شْنيِ سِفَقٍ رَ عَيُبَ يِرٍ. عٍ شِلِ؛ عٍلِقَسِ تٍمَنكَ، بِلِدَدَ سُوشَكَ، نُن سٌقَرَ نَامَكَ. عٍ نَشَ لُ يِرٍ كٍرٍن، عٍ لَن قٍ كٍرٍن مَ، عٍ شَ سَ عَيُبَ كُنقَ بَ، عٍ شَ عَ مَدُن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 سَ عَ تٌ كٍلِ يِرٍ مَكُيٍ، عٍ نَشَ سَن عَ مَ، عٍ بْنبْ فبٍلٍفبٍلٍقٍ رَ. عٍ نَشَ عٍ شَ دٌنمَيٍ عِبْو عٍ مَ، عٍ شُبٍ مَسٌ عٍ مَ سُننُنيِ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دْشْ عَيُبَ سّيتِ مَ بْشِ، هَن شِ سٌلٌقٍرٍ. مِشِ يٌ مُ وْيّن كٍرٍن قَلَ عَ بّ، بَرِ مَ عٍ عَ تٌ نّ، عَ شَ تْورّ نُ فبٌ كِ قَن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نُن سٍنتَنّ شَ دّ مَسَرّ قِرِن ن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لْشْي ندٍ عَلَتَلَ شَ مَلٍكّيٍ مَن نَشَ قَ عَ يِرٍ، سٍنتَنّ مَن نُ نَ عٍ تَفِ.]]></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سٍنتَنّ مَشْرِن، «عِ كٍلِشِ مِندٍن؟» سٍنتَنّ نَشَ عَ يَابِ، «ﭑ كٍلِشِ دُنِحَ عِحّرّ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مَن نَشَ عَ مَشْرِن، «عِ بَرَ ﭑ مَ كٌنيِ عَيُبَ رَكْرْ سِ؟ عَ مَنِيّ يٌ مُ نَ دُنِحَ مَ. عَ قَن، عَ تِنشِن. عَلَ يَرَفَاشُي نَن عَ رَ، قٍ حَاشِ مُ رَقَن عَ مَ. هَن يَ عَ شَ تِنشِنيِ مُ مَسَرَ، هَلِ عِ تٌ وَشِ ﭑ شَ عَ هَلَكِ تُ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نتَنّ نَشَ عَ يَابِ، «عَدَ مَ قٍ بِرِن نَبَمَ عَ قَتٍ شَ تْورّ مَتَنفَقٍ نَن نَ. عَ نْمَ عَ هَرِفٍ بِرِن مَسَرَدٍ يَلَ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عِ عَ قَتٍ يَتِ تْورْ مَ، عَ عِ دَنكَمَ نّ كٍرٍ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نَشَ عَ قَلَ سٍنتَنّ بّ، «عَوَ يِرٍ، ﭑ بَرَ عَ قَتٍ سَ عِ سَفٌي، كْنْ عِ نَشَ عَ قَشَ 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تّمُي سٍنتَنّ نَشَ كٍلِ عَلَتَلَ يِرٍ. عَ نَشَ سُورِيٍ عِكٌنكٌن عَيُبَ قَتٍ بِرِن مَ، كٍلِ عَ سَنيِ كُي مَ هَن عَ شُنتَفِ.]]></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2026-06-15T07:55:15Z</dcterms:created>
  <dcterms:modified xsi:type="dcterms:W3CDTF">2026-06-15T07:55:15Z</dcterms:modified>
  <dc:title>Bible.com.au: عَيُبَ شَ تَرُشُِ 2:1-13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