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كِرَ عِبٌلٌن ﭑ يَ رَ،ﭑ مُ نْمَ دَنفِدٍ،عَ بَرَ ﭑ مَ كِرَ عِقْورْ ﭑ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شُن نَكَنَ،عَ بَرَ بِنيّ بِرِن بَ ﭑ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مَ قٍ بِرِن نَبِرَ.عَ بَرَ ﭑ شَشِلِ تِدٍ تَلَ عَلْ سَنسِ بِلِ تَلَمَ كِ نَش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شْنْ ﭑ مَ عَ حَاشِ رَ،ﭑ بَرَ قِندِ عَ يَشُي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فٍرٍ سٌي بَرَ ﭑ نَبِلِن،عٍ نَ ﭑ فٍرٍقٍ،ﭑ مُ نْمَ ﭑ فِدٍ عٍ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نفَشَكٍرٍنيِيٍ مَكُيَ ﭑ نَ،ﭑ كٌلٌنمَيٍ بَرَ يٍنسٍن ي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دْشْبٌورٍيٍ بَرَ ﭑ نَبّحِن،ﭑ دّقَنبٌورٍيٍ بَرَ ﭑ نَبٌلٌ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شْحّيٍ نُن ﭑ مَ كٌنيِيٍ،نٍيٍ مُ ﭑ كٌلٌن سْنْن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مَ كٌنيِ شِلِ،هَلِ ﭑ عَ مَيَندِ،عَ مُ ﭑ مَ شِلِ رَتِن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دّ شِرِ بَرَ رَحَاشُ ﭑ مَ فِنّ مَ،ﭑ مَ قٍ مُ رَقَن ﭑ نفَشَكٍرٍنيِيٍ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ٍننِ ندٍ«ﭑ نَكِسِمَ نَ قَقٍ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 مّيٍ يَتِ يٌمَ ﭑ 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فُندٌ شِرِ بٌورٍ بَرَ ﭑ شْن،ﭑ شَنُنتٍنيِيٍ بَرَ ﭑ يَنق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تٍ بِرِن بَرَ بَ ﭑ مَ،ﭑ شْرِيٍ مِنِ كّنّ مَ.سٍسٍ مُ لُشِ سْنْن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ٌورٍيٍ، وٌ كِنِكِنِ ﭑ مَ،يَندِ، وٌ كِنِكِنِ ﭑ مَ،بَرِ مَ عَلَ نَن ﭑ بْنبْشِ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وٌ ﭑ تْورْ مَ عَلْ عَلَ عَ رَبَشِ كِ نَشّ؟وٌ مُ نُ وَ سَ سِندٍن؟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مَ وْيّنيِيٍ سّبّشِ بُكِ كُي نُ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ٍ مَسٌلِشِ فّمّ مَ وُرٍ رَ نُ،نَ تّمُي عٍ بُمَ نّ نُ عَبَدَن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عَ كٌلٌن ﭑ نَكِسِمَ حِحّ نَ عَ رَ.عَ قَمَ وْيّنيِ دْنشْي قَلَدٍ دُنِحَ م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تٍ نَ فّ بْرْدٍ،ﭑ تَن يَتِ قَمَ نّ عَلَ تٌدٍ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نَن يَتِ قَمَ عَ تٌدٍ ﭑ يَيٍ رَ،عَ مُ مَتَالِمَ ﭑ بّ.نَ كُي ﭑ بْحّ سّيوَ مَ نّ عَ قَنيِ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نَشٍيٍ مَشْرِنيِ تِمَ،‹وٌن عَ تْورْقٍ مُنقٍ رَ؟›وٌ قَمَ ﭑ مَ نْندِ كٌلٌندٍ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فَاشُ سَنتِدّفّمَ يَ رَ،بَرِ مَ حَشَنكَتّ وٌ سْتْمَ نّ وٌ شَ قٍ حَاشِيٍ مَ.نَ كُي وٌ قَمَ عَ كٌلٌندٍ عَ كِيتِسَ ندٍ نَ.»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قَمَ ﭑ تْورْدٍ هَن تّمُي مُندُن؟وٌ ﭑ بْحّ هَلَكِمَ وٌ شَ مَسٍنيِ رَ هَن تّمُي مُندُن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دْشْ قُ نَن يِ كِ وٌ ﭑ كٌنبِمَ،ﭑ تْورْقٍ مُ وٌ يَافِمَ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ْندِ نَ عَ رَ، ﭑ نَ يُنُبِ كُي،عَوَ، نَ يُنُبِ لُمَ ﭑ تَن نَن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وَ مَ عَ مَسٍنقٍ ﭑ بّ عَ وٌ قِسَ ﭑ بّ،شَ وٌ وَ مَ ﭑ مَ تْورّ قِندِقٍ ﭑ مَ يُنُبِ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 كٌلٌن شْنّ نَشَن نَ ﭑ مَ،نَ قَتَنشِ عَلَ نَن نَ،عَ تَن نَن ﭑ سُشُشِ عَ شَ يّلّ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فبٍلٍفبٍلٍ ﭑ مَ شْنّ شَ قٍ رَ،ﭑ مُ يَابِ يٌ سْتْمَ.شَ ﭑ سَ وَ كِيتِ شَ سَ،كِيتِ تِنشِنشِ يٌ مُ سَ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2026-06-15T08:23:03Z</dcterms:created>
  <dcterms:modified xsi:type="dcterms:W3CDTF">2026-06-15T08:23:03Z</dcterms:modified>
  <dc:title>Bible.com.au: عَيُبَ شَ تَرُشُِ 19:1-29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