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سُشُ يّلّ رَ،عَ مُ مِنِمَ نَشَن كُي سْنْ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نتَنيِ بَرَ عَ سَنيِ سُشُ،عَ مُ عَ بَمَ نَشَن يِ سْنْ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نتَنيِ لُوتِ نُ نْشُنشِ بّندّ بُن مَ،فَنتَنيِ نُ تٍشِ سَنكِرَ شْن م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َاشُي بَرَ عَ سُشُ عَ شَ قٍ بِرِن كُي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امّ بَرَ عَ سُشُ،عَ بَرَ لُ تْورّ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تٍ بَرَ بَ عَ مَ،عَ سَلٌنسٍ نَ بْرْقٍ سَيَ كِرَ شْن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كٍلِ عَ شْنيِ عَ نُ لَشِ دّننَشّ رَ،عَ نَ سِفَقٍ مَنفّ مَفَاشُشِ يِرٍ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لُدٍ عَ شَ بَنشِ كُي،عَ فبٍ مُ لُشِ سْنْن.عَلِفِيَمَ بَرَ قِندِ عَ شْ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َنكٍيٍ بَرَ شَرَ،عَ سَلٌنيِيٍ بَرَ لِس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مِشِيٍ بَرَ نّيمُ عَ مَ،عٍ مُ رَتُمَ عَ شِلِ مَ سْنْن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لِدَدَ سُوشَكَ شَ مَسٍنيِ قِرِن ندٍ«مِشِ حَاشِيٍ شَ شُننَكَنّ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كٍلِ نَءِيَلَنيِ كُي،عَ سٌ دِ مِ كُي دُنِحَ قَرِ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مُ عَ بّ، عِ قَ عَ عِ نّ مَمَدِ.عَ نُ سَبَتِشِ دّننَشّ،بْنسْي يٌ مُ عَ بّ مّننِ سْنْن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نسْي نَشٍيٍ سَ قَمَ، كٍلِ سٌفٍتٍدٍ نُن سٌفٍفٌرٌدٍ،نٍيٍ قَمَ نّ كَابَدٍ عَ شَ شُننَكَنّ مَ،فَاشُي قَ عٍ سُشُ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َرٍ شَ مَرَحْنيِ لُمَ نَ كِ نّ،عَلَ كٌلٌنتَرٍ شَ قٍ رَبَمَ نَ كِ نّ.»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لِدَدَ سُوشَكَ نَشَ عَ قَل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يِ مَسٍنيِ مْولِ دَنمَ تّمُي مُندُن؟وٌ شَ شَشِلِ سْتْ عَلَكٌ وٌن شَ وْيّن عَ قَني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مُشُ مَحْشُنشِ سُبٍيٍ رَ مُنقٍ رَ؟مُنقٍ رَ مُشُ قِندِشِ وٌ بّ شَشِلِتَرٍ ر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، عِ تَن نَشَن شْنْشِ،دُنِحَ شَ دَن عِ شَ قٍ رَ؟فٍيَ شَ تَلَ عِ بّ عَ تِدٍ؟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شَ عَ قَلَ وٌ بّ،مِشِ حَاشِ شَ قٍ حْنمَ نّ،عَلْ تّ شُبٍنمَ كِ نَشّ،عَ بَ نَءِيَلَنيِ رَ مِنِق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دٍنبَيَ شَ قٍ حْنمَ نّ،عَ يّتّ شَ قٍ دَنمَ ن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عَ حّرّ مَ سّنبّ رَ سْنْن،عَ وَشْنقٍ قَمَ نّ عَ شُن نَكَنَد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2026-08-15T13:59:06Z</dcterms:created>
  <dcterms:modified xsi:type="dcterms:W3CDTF">2026-08-15T13:59:06Z</dcterms:modified>
  <dc:title>Bible.com.au: عَيُبَ شَ تَرُشُِ 18:1-21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