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يٍ كَابَمَ ﭑ مَ،عٍ قَ شْنْ تِنشِنتَرٍيٍ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لُمَ عَ شَ كِرَ شْن،سّنِيّنتْي سّنبّ شُن مَسَ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بِرِن نْمَ قَدٍ،كْنْ ﭑ مُ لَشِ عَ رَ شَ ﭑ لْننِلَ كٍرٍن تٌمَ وٌ يَ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سِمَيَ كْنتِ بَرَ حْن،ﭑ مُ فّشِ ﭑ مَ وَلِيٍ رَ،ﭑ وَشْنقٍ مُ سْونّيَشِ ﭑ بّ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ِ تِنشِنتَرٍيٍ قٍ مَقِندِ مَ،عَ قَلَقٍ رَ عَ دِ مِ نَن نَ نَءِيَلَنيِ رَ.عٍ نَشّ عَ نَءِيَلَنيِ بَرَ مَكْرّ،كْنْ عٍ نَ قَلَمَ دِ مِ نَن كُي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شِلِ تِشِ عَلِفِيَمَ نَن نَ قَ،ﭑ شَ سَ بّلّ دِ مِ كُي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بُرِ شَ قِندِ ﭑ بَبَ رَ،كُلِ شَ قِندِ نفَ نُن ﭑ مَافِنّ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شِلِ تِشِ مُنسٍ رَ سْنْن؟ﭑ شَشِلِ تِدٍ يٌ مُ نَ ق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شِلِ تِدٍ نَ عَلِفِيَمَ نَن نَ،ﭑ فٌرٌ مَ دّننَشّ بّندّ شْورَ.»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ُولِ ندٍ دّ عِدْشْي«ﭑ شَشِلِ تِشِ فَبُرِ نَن نَ»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نَ ﭑ نِي مَفَفَقٍ،عَ فبٍ مُ لُشِ ﭑ مَ سِمَيَ رَ،فَبُرِ عَ دّ رَبِشِ ﭑ يَ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نَ يٌقٍ ﭑ مَ،ﭑ مُ نْمَ شِد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يَندِ، تَانِ ﭑ بّ،مِشِ فبّتّ يٌ مُ تِنمَ نَ رَبَدٍ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ِ بَرَ ﭑ بٌورٍيٍ شَشِلِ بَلَن.عِ نَشَ عَ لُ عٍ شَ نْ ﭑ ن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لُمَ عَلْ شّمّ نَشَن دٌنسٍ قِمَ مِشِ فبّتّيٍ مَ،عَ شَ دِ كَامّشِ يَ شْر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بِرِن ﭑ مَيٍلٍمَ،عٍ عٍ دّ يٍ بْشُنمَ ﭑ يَتَف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 مُ قَ سٍسٍ تٌمَ مَرَحَاشُي شَ قٍ رَ،ﭑ قَتٍ بِرِن بَرَ بَ ﭑ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2026-06-13T21:24:25Z</dcterms:created>
  <dcterms:modified xsi:type="dcterms:W3CDTF">2026-06-13T21:24:25Z</dcterms:modified>
  <dc:title>Bible.com.au: عَيُبَ شَ تَرُشُِ 17:1-16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