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قَتٍ بِرِن بَ ﭑ مَ،نَ بَرَ قِندِ سٍيدٍ رَ ﭑ شِلِ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شْنّ بَرَ دُتُن ﭑ مَ،عَ بَرَ ﭑ تْورْ عَ حَاشِ رَ،عَلْ ﭑ يَشُي نْمَ عَ رَبَدٍ كِ نَش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قٍ حَاشِ قَلَمَ ﭑ مَ قٍ رَ،عٍ ﭑ نَيَافِمَ، عٍ ﭑ بْنبْمَ.عٍ بِرِن عٍ مَلَنمَ ﭑ شِلِ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ﭑ نَتَنفَ قٌنِكٍ كَرِنشِيٍ مَ،عَ ﭑ سٌ مِشِ حَاشِيٍ يِ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بْحّسَ نَن كُي،كْنْ عَ نَشَ ﭑ سُشُ،عَ ﭑ عِمَشَ، عَ ﭑ شُن نَكَنَ.ﭑ بَرَ لُ عَلْ سٍ عَ لُمَ نَشَن بْنبْ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تَنبّيٍ ﭑ نَبِلِنشِ يِرٍ بِرِن،عٍ بَرَ ﭑ بْحّ سْشْ كِنِكِنِتَرٍحَ كُي،عٍ ﭑ قُرِنفّيٍ رَ مِنِ كّنّ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فٍرٍ مَ عَلْ فٍرٍ سٌي شَاح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سُننُن دٌنمَ رَفٌرٌ ﭑ قَتٍ مَ،ﭑ بَرَ ﭑ شُن سِن بْشِ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َ بَرَ ﭑ يَيٍ فبٍيلِ،سَيَ بَرَ مَكْرّ ﭑ ن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مُ قٍ حَاشِ يٌ رَبَشِ.ﭑ نُ عَلَ مَشَندِ مَ سّنِيّنيِ نَن كُي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ُولِ ندٍ«عَيُبَ شَ سٍيدٍ نَ كٌورٍ م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ندّ، عِ نَشَ دُ سُ ﭑ وُلِ شُن نَ،عَ لُ ﭑ وَ شُي شَ مَكّنّن يِرٍ بِرِن.»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ٍلِقٍ يَكْسِ مَ قَ، ﭑ مَ سٍيدٍ نَ كٌورٍ مَ،ﭑ شُنمَقَلَمَ نَ يِرٍ عِتٍش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ٌورٍيٍ نَ يٌقٍ ﭑ مَ،كْنْ ﭑ نَن ﭑ مَوَ مَ عَلَ نَن ب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ٍيدٍ شَ ﭑ شُن مَقَلَ عَلَ شْن مَ،عَلْ مِشِ عَ بٌورٍ شُن مَقَلَمَ كِ نَشّ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ﭑ شُن مَقَلَ بَرِ مَ عَ فبٍ مُ لُشِ ﭑ شَ سِفَ،ﭑ مُ فبِلٍنمَ سِفّ نَشَن كُي.»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 يَابِ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بَرَ وٌ شَ مَسٍنيِ مَنِيّ فبٍفبٍ مّ.وٌ مُ قَتَ مِشِ مَدُندُد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مَسٍنيِيٍ مَنِيَ قٌيٍ رَ.عٍ حْنمَ تّمُي مُندُن؟ﭑ مَ يَابِيٍ بَرَ وٌ رَشْنْ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وٌ تَن نَن نُ نَ تْورْقٍ،ﭑ تَن قَن نُ نْمَ وْيّندٍ نّ عَلْ وٌ تَن،ﭑ وٌ تْوحّفّ، ﭑ يٌ وٌ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َن مُ نُ نَ رَبَمَ،ﭑ وٌ سّنبّ سٌمَ ﭑ مَ وْيّنيِيٍ نَن نَ نُ،ﭑ دّ وٌ رَلِمَنِيَ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مَ وْيّنيِ مُ ﭑ مَ تْورّ بَمَ،ﭑ مَ سَبَرِ قَن مُ عَ مَكُيَمَ ﭑ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 قَ، ﭑ بَرَ تَفَن.عَلَ، عِ بَرَ ﭑ مَ دٍنبَيَ بِرِن هَلَك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2026-08-15T13:59:10Z</dcterms:created>
  <dcterms:modified xsi:type="dcterms:W3CDTF">2026-08-15T13:59:10Z</dcterms:modified>
  <dc:title>Bible.com.au: عَيُبَ شَ تَرُشُِ 16:1-22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