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قَسِ تٍمَنكَ شَ مَسٍنيِ قِرِن ندٍ«عَيُبَ شَ وْيّنيِ مُ قَن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قَسِ تٍمَنكَ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لْننِلَ شَ يَابِ نْمَ مَنِيَدٍ قٌيٍ رَ؟عَ يّتّ عِفبٌمَ نَ نَن نَ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عَ شُن مَقَلَدٍ وْيّنيِ قُقَقُ رَ؟عَ نْمَ مَسٍنيِ قَلَدٍ نَشَن تِدٍ مُ ن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بِنيّ بَقٍ عَلَ مَ،عِ نَ لِمَنِيَ بَقٍ مِشِيٍ يِ رَ عَلَ بَتُق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قٍ حَاشِ نَن عَ نِيَقٍ عِ شَ وْيّن نَ كِ.عِ وَ مَ مِشِيٍ مَدَشُقٍ عِ دّ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ّ يَتِ نَن قِندِشِ سٍيدٍ رَ عِ شَ قٍ حَاشِيٍ مَ.ﭑ تَن مُ عَ رَ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دَ مَ سِنفٍ عِ تَن نَن نَ؟عِ سِنفٍ دَا فٍيَيٍ بّ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َلَ شَ فُندٌ رَ مّ نّ،عَلَكٌ عِ شَ لْننِ سْتْ عِ يّتّ كَن بّ؟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نسٍ كٌلٌن مُشُ تَن مُ نَشَن كٌلٌن؟عِ قَهَامُي مُندُن سْتْشِ مُشُ تَن مُ نَشَن سْتْشِ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رِيٍ نَ مُشُ يَ مَ نَشٍيٍ قٌرِ عِ بَبَ ب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لِمَنِيَ سْتْ عَلَ شَ مَسٍنيِيٍ كُي،مُشُ نَشٍيٍ قَلَ عِ بّ مَرَقَنيِ رَ؟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بْحّ تٍشِ مُنقٍ رَ،هَن عِ يَ بَرَ فبٍيلِ عَ عِ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ّ نُ قَ وْيّنيِيٍ قَلَ شْنّ كُي عَلَ بّ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سّنِيّن؟فِنّ بَرِ دِ تِنشِن؟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مُ لَمَ عَ شَ سّنِيّنتْييٍ رَ،شَ كٌورٍ يَتِ مُ سّنِيّن عَلَ يَ عِ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فٌ، نَشَن بَرَ كَنَ،نَشَن قٍ حَاشِ رَبَمَ تّمُي بِرِن؟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تُلِ مَتِ ﭑ نَ، ﭑ شَ نَ تَفِ رَبَ عِ بّ.ﭑ قٍ نَشَن تٌشِ،ﭑ شَ نَ قَلَ عِ بّ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يٍ نَشَن مَسٍنشِ،عٍ نَشَن سْتْ عٍ بَبَيٍ رَ عٍ مُ عَ نْشُن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بْشِ قِشِ عٍ تَن نَن مَ،شْحّ فبّتّ يٌ مُ نُ نَ سِندٍ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تْورْ مَ نّ عَ شَ سِمَيَ بِرِن كُي،كْنتِ سَشِ عَ شَ سِمَيَ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هَلَكِ قٍ مّمَ،مُحّتِيٍ بَفَنمَ عَ مَ، عٍ عَ شَ بْحّسَ كَن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كٌلٌن عَ مُ كِسِمَ،سَنتِدّفّمَ نَ عَ مَمّقٍ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لِنتَنمَ بَلٌ قٍندٍ،عَ عَ كٌلٌن عَ مُ رَتَنفَمَ دِ مِ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رّ نُن كْنتْقِلِ بَرَ عَ مَفَاشُ،عٍ فٍرٍ تِمَ عَلْ مَنفّ نُن عَ شَ سْورِيٍ،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بَرَ عَ يّتّ عِفبٌ عَلَ مَ،عَ بَرَ سُو سَ عَلَ سّنبّ كَنيِ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سُو سَ عَلَ فٍرٍدٍ عَ شَ وُرٍ لٍقَيٍ بُن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شُنفبٌ هَن عَ قُرِ شَلّ بَرَ دْشْ،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 قَمَ سَبَتِدٍ تَا كَنَشِيٍ نَن كُي،نَشٍيٍ نَ بِرَقٍ،مِشِيٍ مُ نَ دّننَش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نَاقُلِ حْنمَ نّ،عَ شَ بَننَيَ كَنَ.بَرَكّ مُ لُمَ عَ شَ سٍ سْتْي مَ سْنْن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نْمَ كٍلِدٍ دِ مِ كُي.عَ بْنسْي قَمَ فَندٍ،عَ سْنتْ عَلَ كّرّ قٌيٍ رَ.»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عَ شَشِلِ تِمَ قٍ قُقَقُ رَ،عَ قٍ قُقَقُ نَن سْتْم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ينُن عَ شَ سِمَيَ شَ كَمَلِ،عَ قَمَ حَشَنكَتّ سْتْدٍ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مَ عَلْ سَنسِ بٌفِ نَشٍيٍ بَمَ عٍ شِندٍ رَ،عَلْ سَنسِ قُفٍ نَشٍيٍ بِرَ م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 شَ دٍنبَيَ مُ فبٌمَ،مِشِ نَشٍيٍ كْبِرِ رَ سُشُمَ تِنشِنتَرٍيَ كُي،عٍ شَ بَنشِيٍ فَنمَ نّ تّ رَ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مَحْشُنقٍ قِندِ مَ تْورّ نَن نَ.نَ مَحْشُنيِ قَمَ عَ كَنيِ يَنقَدٍ.»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2026-10-19T10:59:39Z</dcterms:created>
  <dcterms:modified xsi:type="dcterms:W3CDTF">2026-10-19T10:59:39Z</dcterms:modified>
  <dc:title>Bible.com.au: عَيُبَ شَ تَرُشُِ 15:1-35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