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presProps" Target="presProps.xml"/>
  <Relationship Id="rId29" Type="http://schemas.openxmlformats.org/officeDocument/2006/relationships/viewProps" Target="viewProps.xml"/>
  <Relationship Id="rId30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1423700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تَرُشُِ 14:1-22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KS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يُبَ شَ مَسٍنيِ نَانِ ندٍ«عَدَ مَ شَ دُنِحّءِفِرِ شْرْشْ»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عَدَ مَ، فِنّ بَرِ دِ،عَ شَ سِمَيَ دُنكٍ، كْنتْقِلِ فبٌ عَ مَ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لُشِ نّ عَلْ قُفٍ نَشَن مِنِمَ، عَ قَ شَبَ.عَ لُشِ نّ عَلْ نِينِ نَشَن مُ بُمَ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وَ مَ ﭑ مَنِيَقٍ نَ نَن نَ، عِ شَ ﭑ مَكِيتِ؟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ندٍ نْمَ سّنِيّنيِ رَ مِنِدٍ سّنِيّنتَرٍحَ كُي؟مِشِ يٌ!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ِ تَن نَن مِشِ شَ سِمَيَ كْنتِ رَفِرِشِ،شَ عِ تَن نَن نَتّ تٌنفٌشِ عَ شَ سِمَيَ كْنتِ دَندٍ مَ،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شَ فبِلٍن عَ قْشْ رَ،عَلَكٌ عَ شَ عَ مَلَبُعَلْ وَلِكّ عَ مَلَبُمَ كِ نَشّ وَلِ رَحْنيِ.»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شَ وُرِ بِلِ نَ عَ رَ نُ،عَ نَ شَبَ، عَ شُنتُنيِ مَن فبِلٍنمَ نّ حِنفِ رَ،عَ سَلٌنيِيٍ مَن قَن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 سَنكٍ سَ بُ بْشِ بُن مَ،عَ شُنتُنيِ تَن نَشَ قَشَ بّندّ كُي،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تُنّ بِرّ، عَ مَن نْمَ قِندِدٍ عَ رَ عَلْ عَ سِنفٍ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دَ مَدِ تَن،شَ عَ قَشَ، عَ سّنبّ بِرِن حْنمَ نّ،عَ مُ بَلٌشِ سْنْن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بَا نُن شُرٍ نْمَ شْرِدٍ،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دَ مَدِ لَاشِرَشِ مُ كٍلِمَ،قٌ كٌورٍ شَ حْن، عَ قَ شُنُ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 شْلِ ﭑ مَ عِ شَ ﭑ نْشُن عَلِفِيَمَ،هَن عِ شَ شْنّ دَنفِمَ تّمُي نَشّ، عِ قَ رَتُ ﭑ مَ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كْنْ عَدَ مَ نَ قَشَ، عَ مَن فبِلٍنمَ بَلٌ رَ؟ﭑ مَمّ تِمَ نّ ﭑ مَ وَلِ كُي،هَن ﭑ حْشْي قَ تّمُي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َ ﭑ شِلِ، ﭑ قَمَ عِ شَ شِلِ رَتِندٍ،بَرِ مَ عِ وَ مَ نّ عِ شَ دَالِ شْن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َكْسِ عِ ﭑ سَنيِ تٌنفٌ كِ بِرِن عِفبّمَ.عِ مُ ﭑ مَ يُنُبِيٍ تٌمَ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ﭑ مَ قٍ حَاشِيٍ نْشُن بّكِ كُي،ﭑ مَ يُنُبِيٍ شَقَرِ!»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«كْنْ فٍيَ بِرَ مَ عَ يٍنسٍن يّ،قَنيٍ تَلَ عَ يِرٍ،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يٍ كِرَ رَبْو فّمّيٍ شْن مَ،عَ بْشِ بّندّ شَنِن عَ شُن.عِ قَن عَدَ مَدِ شَشِلِ تِدٍ رَبَمَ نَ كِ نّ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ِ نْمَ عَدَ مَ رَ، عَ قَ قَشَ.عِ نَ فّ عَ تْورْدٍ، عِ عَ شَنِن عَلِفِيَمَ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شَ عَ شَ دِيٍ بِنيّ سْتْمَ،عَ مُ نَ كٌلٌن.شَ بِنيّ بَمَ عٍ مَ،عَ مُ نَ تٌمَ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عَدَ مَ شَ تْورّ فبٌ دُنِحَ بّندّ قُحِ قَرِ،عَ بْحّ لُمَ سُننُنيِ كُي.»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83">
  <a:themeElements>
    <a:clrScheme name="Theme8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8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8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25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2026-10-19T10:57:07Z</dcterms:created>
  <dcterms:modified xsi:type="dcterms:W3CDTF">2026-10-19T10:57:07Z</dcterms:modified>
  <dc:title>Bible.com.au: عَيُبَ شَ تَرُشُِ 14:1-22 (AKS)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