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 سَنكٍ سَ بُ بْشِ بُن مَ،عَ شُنتُنيِ تَن نَشَ قَشَ بّندّ كُي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ّ بِرّ، عَ مَن نْمَ قِندِدٍ عَ رَ عَلْ عَ سِنف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دَ مَدِ تَن،شَ عَ قَشَ، عَ سّنبّ بِرِن حْنمَ نّ،عَ مُ بَلٌشِ سْنْ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ا نُن شُرٍ نْمَ شْرِدٍ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دَ مَدِ لَاشِرَشِ مُ كٍلِمَ،قٌ كٌورٍ شَ حْن، عَ قَ شُنُ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ْلِ ﭑ مَ عِ شَ ﭑ نْشُن عَلِفِيَمَ،هَن عِ شَ شْنّ دَنفِمَ تّمُي نَشّ، عِ قَ رَتُ ﭑ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دَ مَ نَ قَشَ، عَ مَن فبِلٍنمَ بَلٌ رَ؟ﭑ مَمّ تِمَ نّ ﭑ مَ وَلِ كُي،هَن ﭑ حْشْي قَ تّمُي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ﭑ شِلِ، ﭑ قَمَ عِ شَ شِلِ رَتِندٍ،بَرِ مَ عِ وَ مَ نّ عِ شَ دَالِ شْن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ْسِ عِ ﭑ سَنيِ تٌنفٌ كِ بِرِن عِفبّمَ.عِ مُ ﭑ مَ يُنُبِيٍ تٌ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قٍ حَاشِيٍ نْشُن بّكِ كُي،ﭑ مَ يُنُبِيٍ شَقَرِ!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نَانِ ندٍ«عَدَ مَ شَ دُنِحّءِفِرِ شْرْشْ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فٍيَ بِرَ مَ عَ يٍنسٍن يّ،قَنيٍ تَلَ عَ يِرٍ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 كِرَ رَبْو فّمّيٍ شْن مَ،عَ بْشِ بّندّ شَنِن عَ شُن.عِ قَن عَدَ مَدِ شَشِلِ تِدٍ رَبَمَ نَ كِ ن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عَدَ مَ رَ، عَ قَ قَشَ.عِ نَ فّ عَ تْورْدٍ، عِ عَ شَنِن عَلِفِيَ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 شَ دِيٍ بِنيّ سْتْمَ،عَ مُ نَ كٌلٌن.شَ بِنيّ بَمَ عٍ مَ،عَ مُ نَ تٌ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شَ تْورّ فبٌ دُنِحَ بّندّ قُحِ قَرِ،عَ بْحّ لُمَ سُننُنيِ كُي.»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دَ مَ، فِنّ بَرِ دِ،عَ شَ سِمَيَ دُنكٍ، كْنتْقِلِ فبٌ عَ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شِ نّ عَلْ قُفٍ نَشَن مِنِمَ، عَ قَ شَبَ.عَ لُشِ نّ عَلْ نِينِ نَشَن مُ بُ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وَ مَ ﭑ مَنِيَقٍ نَ نَن نَ، عِ شَ ﭑ مَكِيتِ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سّنِيّنيِ رَ مِنِدٍ سّنِيّنتَرٍحَ كُي؟مِشِ يٌ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تَن نَن مِشِ شَ سِمَيَ كْنتِ رَفِرِشِ،شَ عِ تَن نَن نَتّ تٌنفٌشِ عَ شَ سِمَيَ كْنتِ دَندٍ م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فبِلٍن عَ قْشْ رَ،عَلَكٌ عَ شَ عَ مَلَبُعَلْ وَلِكّ عَ مَلَبُمَ كِ نَشّ وَلِ رَحْنيِ.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وُرِ بِلِ نَ عَ رَ نُ،عَ نَ شَبَ، عَ شُنتُنيِ مَن فبِلٍنمَ نّ حِنفِ رَ،عَ سَلٌنيِيٍ مَن قَن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2026-08-15T13:59:22Z</dcterms:created>
  <dcterms:modified xsi:type="dcterms:W3CDTF">2026-08-15T13:59:22Z</dcterms:modified>
  <dc:title>Bible.com.au: عَيُبَ شَ تَرُشُِ 14:1-22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