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وَ مَ عَلَ مَلِقٍ نّ؟وٌ وَ مَ عَلَ نَن شُن مَقَلَقٍ؟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ُنسٍ رَبَمَ شَ عَ سَ وٌ سٌندٌنيِيٍ مَتٌ؟وٌ نْمَ عَلَ مَدَشُدٍ عَلْ وٌ مِشِ مَدَشُمَ كِ نَشّ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كٌلٌن، عَ وٌ رَكْرْ سِمَ نّ شَ وٌ تَنتَنمَ وٌ شَ فُندٌي كُي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ُ فَاشُمَ عَ سّنبّ يَ رَ؟وٌ مُ فَاشُمَ عَ شَ شْنّ يَ رَ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مَسٍنيِيٍ لُمَ عَلْ تّ شُبٍ،وٌ مَكَنتَ سٍيٍ سّنبّ مُ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وٌ سَبَرِ، وٌ عَ لُ ﭑ شَ وْيّن.قٍ نَشَن ﭑ لِمَ، نَ ﭑ لِمَ ن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ُو سَشِ ﭑ يّتّ رَ مِنِدٍ كّنّ مَ مُنقٍ رَ،هَلِ نَ تٌ نْمَ قِندِدٍ نّ قَشّ رَ ﭑ بّ؟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َلَ ﭑ قَشَ، ﭑ نَن ﭑ شَشِلِ تِمَ عَ تَن نَن نَ.ﭑ نَن ﭑ يّتّ شُن مَقَلَمَ عَ تَن نَن يَ ع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يَتِ نْمَ قِندِدٍ كِسِ رَ ﭑ بّ،بَرِ مَ تِنشِنتَرٍ مُ سُو سَمَ تِدٍ عَ يَ ع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ﭑ مَ مَسٍنيِيٍ رَ مّ،وٌ وٌ تُلِ مَتِ عٍ رَ.»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َشَن ندٍ دّ عِدْشْي«دَالِسٍ بِرِن نَ عَلَ شْنيّ عِ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عَ لُ ﭑ شَ ﭑ فبٍ قَلَ،ﭑ عَ كٌلٌن نْندِ لُمَ نّ ﭑ بّ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ﭑ مَ يُنُبِ مَسٍندٍ ﭑ بّ؟شَ نَ رَبَ،ﭑ دُندُ مَ نّ، ﭑ تِن قَشَقٍ رَ.»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، قٍ قِرِن فبَنسَن نَبَ ﭑ بّ،عَلَكٌ ﭑ نَشَ نْشُن عِ مَ سْنْ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ْنيّ بَ ﭑ مَ،عِ مَن شَ بَ ﭑ مَفَاشُقٍ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ﭑ شِلِ قَ، ﭑ عِ يَابِمَ نّ،شَ نَ مُ عَ رَ ﭑ نْمَ نّ وْيّندٍ، عِ ﭑ يَابِ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يُنُبِ نُن ﭑ مَ قٍ حَاشِ شَسَبِ لَنشِ مُنسٍ مَ؟ﭑ مَ يُنُبِ نُن ﭑ مَ قٍ حَاشِ مَسٍن ﭑ بّ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ّيشِ ﭑ نَ مُنقٍ رَ؟عِ ﭑ قِندِشِ عِ يَشُي رَ مُنقٍ رَ؟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َ مَ سّنبّ شُرِ كَنيِ نَن نَسّرّنقٍ؟عِ وَ مَ بِرَقٍ مِشِ شُرُدِ نَن قْشْ رَ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حَشَنكَتَ عَ حَاشِ رَﭑ مَ يُنُبِيٍ شَ قٍ رَ ﭑ نَشٍيٍ رَبَشِ ﭑ قٌنِكٍ تّمُي ر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ْلْنشْنيِ نَن سَشِ ﭑ سَنيِيٍ مَ،عَلَكٌ عِ شَ ﭑ حّرّ كِ بِرِن كٌلٌن،عِ شَ نَانِنيِ سَ ﭑ مَ حّرّ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يٌ، ﭑ يَ بَرَ نَ بِرِن تٌ،ﭑ تُلِ بَرَ نَ م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تٍ نَ بْرْقٍ نّ يِ كِ،عَلْ دُفِ شِيٍيٍ نَشَن شِنشِ.»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ن كٌلٌن، ﭑ تَن قَن نَ كٌلٌن.وٌ مُ قِسَ ﭑ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وَ مَ نّ فبَنسَن،ﭑ شَ وْيّن عَلَ سّنبّ كَنيِ رَ،ﭑ وَ مَ ﭑ يّتّ نَن شُن مَقَلَقٍ عَ ب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بَرَ ﭑ تْوحّفّ.وٌ مُ قَشِ سٍرِ يٌ رَ ﭑ ب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وٌ سَبَرِشِ نّ نُ، نَ نَن قِسَ.نَ نُ نْمَ قِندِدٍ نّ لْنن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وٌ تُلِ مَتِ ﭑ مَ مَسٍنيِ رَ،وٌ شَ ﭑ شُنمَقَلَ وْيّنيِيٍ رَ م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وَ مَ وْيّن تِنشِنتَرٍيٍ نَن قَلَقٍ عَلَ شِلِ رَ؟وٌ وَ مَ وُلٍ نَن قَلَقٍ وٌ مَرِفِ شِلِ رَ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2026-06-15T08:52:41Z</dcterms:created>
  <dcterms:modified xsi:type="dcterms:W3CDTF">2026-06-15T08:52:41Z</dcterms:modified>
  <dc:title>Bible.com.au: عَيُبَ شَ تَرُشُِ 13:1-28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