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شِ مَتٌ، نَ قَن شَ قِندِ لْننِ رَ عِ بّ.يّشّيٍ مَشْرِن بَا مَ،نٍيٍ قَن شَ نَ مَسٍن عِ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ِرِن عَ كٌلٌن عَلَتَلَ قْشِ نَن نَ ك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الِسٍ بِرِن نِي نَ عَ شْنيّ عِ،عَدَ مَدِ بِرِن حّنفِ قَتَنشِ عَ تَن نَن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عَ حْشْ سَ يِ مَسٍنيِيٍ شْن مَ،عَلْ عَ دّ عَ حْشْ سَمَ دٌنسٍ شْن مَ كِ نَش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نَ قٌرِيٍ يِ رَ،سِمَيَ شْنكُيٍ نَن شَشِلِ قِمَ مِشِ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نُن سّنبّ نَ عَلَ نَن يِ رَ،مَرَ سِ نُن شَشِلِ قَنيِ نَ عَ تَن نَن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سٍ كَنَ، عَ مُ نْمَ رَقَلَدٍ سْنْن.شَ عَ تَن نَن مِشِ بَلَنشِ، نَ كَنيِ مُ مِنِ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كَنكَن تُنّ مَ، سٍ بِرِن شَرَ مَ نّ.شَ عَ عَ بّحِن، عَ بَنبَرَن يّ بْشِ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 نُن نْندِ نَ عَ تَن نَن يِ رَ.مِشِ نَشَن مَدَشُشِ نُن مِشِ مَدَشُي، عٍ بِرِن عَ فب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مَرَ سِمَيٍ سُشُدٍ،عَ نْمَ كِيتِسَيٍ شَشِلِ عِقُدٍ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َشَن ندٍ«دَالِسٍ بِرِن نَ عَلَ شْنيّ عِ.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يْلْنشْنيِ نَشَن سَشِ مِشِيٍ مَ،عَلَ نَ بَمَ نّ عٍ مَ، عَ عَ سَ مَنفّ تَن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رّشّدُبّيٍ شَنِنمَ كٌنيِيَ كُي،عَ مَنفَسَنيِ رَبِ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سٍنيِ بَمَ مَرَ سِمَيٍ يِ،عَ قٌرِيٍ شَ لْننِ مَقِندِ 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ُنتِفِيٍ رَيَافِمَ،عَ سّنبّمَيٍ عِفٌرٌ 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ُندٌي مَكّنّنمَ،عَ دِ مِ قِندِ نَءِيَلَني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َمَنّيٍ شُن نَكٍلِمَ،عَ مَن عٍ شُن نَكَنَ.عَ عٍ رَ سِفَ، عَ مَن عٍ رَق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شِلِ بَمَ حَمَنّيٍ مَنفّيٍ يِ رَ،عَ عٍ رَلْي فبٍنفبٍرٍنيِ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ُمَ عَلْ دْنشُييٍ نَشٍيٍ مُ نَءِيَلَنيِ تٌمَ،عٍ لُمَ عَلْ سِيسِلَيٍ كِرَ عِقُمَ نَشٍيٍ مَ.»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دُنِحَ شُي نَن نَ وٌ كْن نَ.عَ لُشِ نّ يِ كِ عَلْ لْننِ بِرِن نَ وٌ تَن فبَنسَن ي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قَن، شَشِلِ نَ ﭑ بّ عَلْ وٌ تَن.وٌ مُ قِسَ ﭑ بّ دٍ.وٌ نَشَن قَلَشِ، ندٍ مُ نْمَ نَ كٌلٌندٍ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َلَ مَشَندِ،عَلَكٌ ﭑ شَ يَابِ ندٍ سْتْ عَ رَ،تِنشِنتْي قِندِ عَ بٌورٍيٍ بّ مَيٍلٍ س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نَشٍيٍ مُ نَ تْورّ كُي،عٍ يٌمَ تْورْ مِشِ شَ تْورّ مَ.عٍ عَ قَلَمَ عٍ نُن نَ تْورّ نَن ل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تْقِلِ يٌ مُ نَ مُحّتِيٍ شْنيِ.كُيٍ بَتُييٍ عَلَ شِلِ مَبٍرٍ مَ،كْنْ عٍ بْحّ سَ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شْرِنيِ تِ سُبٍيٍ مَ وُلَ عِ، عٍ شَ عِ رَلْننِ.شْنِيٍ قَن شَ نَ مَسٍن عِ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عَيُبَ شَ تَرُشُِ 12:1-25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