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4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1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ْشِ مَتٌ، نَ قَن شَ قِندِ لْننِ رَ عِ بّ.يّشّيٍ مَشْرِن بَا مَ،نٍيٍ قَن شَ نَ مَسٍن عِ بّ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بِرِن عَ كٌلٌن عَلَتَلَ قْشِ نَن نَ كِ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الِسٍ بِرِن نِي نَ عَ شْنيّ عِ،عَدَ مَدِ بِرِن حّنفِ قَتَنشِ عَ تَن نَن ن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 شَ عَ حْشْ سَ يِ مَسٍنيِيٍ شْن مَ،عَلْ عَ دّ عَ حْشْ سَمَ دٌنسٍ شْن مَ كِ نَشّ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ْننِ نَ قٌرِيٍ يِ رَ،سِمَيَ شْنكُيٍ نَن شَشِلِ قِمَ مِشِ م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ْننِ نُن سّنبّ نَ عَلَ نَن يِ رَ،مَرَ سِ نُن شَشِلِ قَنيِ نَ عَ تَن نَن بّ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َلَ سٍ كَنَ، عَ مُ نْمَ رَقَلَدٍ سْنْن.شَ عَ تَن نَن مِشِ بَلَنشِ، نَ كَنيِ مُ مِنِم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َلَ كَنكَن تُنّ مَ، سٍ بِرِن شَرَ مَ نّ.شَ عَ عَ بّحِن، عَ بَنبَرَن يّ بْشِ م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ّنبّ نُن نْندِ نَ عَ تَن نَن يِ رَ.مِشِ نَشَن مَدَشُشِ نُن مِشِ مَدَشُي، عٍ بِرِن عَ فبٍ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ْمَ مَرَ سِمَيٍ سُشُدٍ،عَ نْمَ كِيتِسَيٍ شَشِلِ عِقُدٍ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مَسٍنيِ سَشَن ندٍ«دَالِسٍ بِرِن نَ عَلَ شْنيّ عِ.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يْلْنشْنيِ نَشَن سَشِ مِشِيٍ مَ،عَلَ نَ بَمَ نّ عٍ مَ، عَ عَ سَ مَنفّ تَن م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سّرّشّدُبّيٍ شَنِنمَ كٌنيِيَ كُي،عَ مَنفَسَنيِ رَبِر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َسٍنيِ بَمَ مَرَ سِمَيٍ يِ،عَ قٌرِيٍ شَ لْننِ مَقِندِ م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كُنتِفِيٍ رَيَافِمَ،عَ سّنبّمَيٍ عِفٌرٌ م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فُندٌي مَكّنّنمَ،عَ دِ مِ قِندِ نَءِيَلَنيِ ر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حَمَنّيٍ شُن نَكٍلِمَ،عَ مَن عٍ شُن نَكَنَ.عَ عٍ رَ سِفَ، عَ مَن عٍ رَقَ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شِلِ بَمَ حَمَنّيٍ مَنفّيٍ يِ رَ،عَ عٍ رَلْي فبٍنفبٍرٍنيِ م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لُمَ عَلْ دْنشُييٍ نَشٍيٍ مُ نَءِيَلَنيِ تٌمَ،عٍ لُمَ عَلْ سِيسِلَيٍ كِرَ عِقُمَ نَشٍيٍ مَ.»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نَشَ عَ يَابِ،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دُنِحَ شُي نَن نَ وٌ كْن نَ.عَ لُشِ نّ يِ كِ عَلْ لْننِ بِرِن نَ وٌ تَن فبَنسَن يِ ر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ﭑ تَن قَن، شَشِلِ نَ ﭑ بّ عَلْ وٌ تَن.وٌ مُ قِسَ ﭑ بّ دٍ.وٌ نَشَن قَلَشِ، ندٍ مُ نْمَ نَ كٌلٌندٍ؟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عَلَ مَشَندِ،عَلَكٌ ﭑ شَ يَابِ ندٍ سْتْ عَ رَ،تِنشِنتْي قِندِ عَ بٌورٍيٍ بّ مَيٍلٍ سٍ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يٍ نَشٍيٍ مُ نَ تْورّ كُي،عٍ يٌمَ تْورْ مِشِ شَ تْورّ مَ.عٍ عَ قَلَمَ عٍ نُن نَ تْورّ نَن لَن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تْقِلِ يٌ مُ نَ مُحّتِيٍ شْنيِ.كُيٍ بَتُييٍ عَلَ شِلِ مَبٍرٍ مَ،كْنْ عٍ بْحّ سَش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شْرِنيِ تِ سُبٍيٍ مَ وُلَ عِ، عٍ شَ عِ رَلْننِ.شْنِيٍ قَن شَ نَ مَسٍن عِ ب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2026-06-15T07:57:03Z</dcterms:created>
  <dcterms:modified xsi:type="dcterms:W3CDTF">2026-06-15T07:57:03Z</dcterms:modified>
  <dc:title>Bible.com.au: عَيُبَ شَ تَرُشُِ 12:1-25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