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يُبَ شَ تَرُشُِ 11:1-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لْننِ عِتٍ كٌورٍ شَ مَءِتٍ بّ،عَ تِلِن عَلِفِيَمَ بّ.عِ نْمَ سٌدٍ نَ كُي؟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كُيَ بْشِ بّ،عَ شَ فبٌي دَنفِ بَا ر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عَلَ سَ مِشِ سُشُ،عَ قَ عَ مَكِيتِ،نْندِ لُمَ نَ كَنيِ بّ؟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 مِشِ حَاشِيٍ كٌلٌنمَ،عَ تِنشِنتَرٍيٍ تٌم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شِلِتَرٍ مُ نْمَ قِندِدٍ لْننِلَ رَ،عَلْ سٌقَلٍ قَن تٌ مُ نْمَ قِندِدٍ عَدَ مَدِ ر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عِ تَن عِ يّتّ رَفبِلٍن عَلَ مَ،شَ عِ عِ بّلّشّ عِتَلَ عَ بّ،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عِ فبِلٍن تِنشِنتَرٍيَ قْشْ رَ،شَ عِ عَ مَتَنفَ عِ شَ دٍنبَيَ كُي،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كُي عِ شُننَكٍلِ سْتْمَ نّ،عِ سّنبّ سْتْ، عِ لِمَنِيَ عَ قَنيِ ر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تّمُي عِ نّيمُمَ نّ عِ شَ تْورّ مَ،عَلْ شُرٍ نَشَن بَرَ دَنفِ عَ رَكُيَ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دُنِحّءِفِرِ يَنبَمَ نّ عَلْ سٌفٍ،عِ شَ دِ مِ بَمَ نّ، عَ لُ عَلْ كُيٍ نَ عِبَ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ٌقَرَ شَ مَسٍنيِ سِنفٍ«عَيُبَ، عِ شَ تُوبِ عَلَ مَ»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بْحّ عَ رَشَرَ مَ نّ، شَشِلِ تِدٍ لُ عِ بّ،قٍ حَاشِ عَ مَكُيَمَ نّ عِ رَ،عِ شِ شْلِ قَنيِ رَبَ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 عِ سَ، مِشِ يٌ مُ عِ شَ شِ شْلِ كَنَمَ عِ مَ.مِشِيٍ قَمَ نّ عِ شَ هِننّ عٍ رَ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تِنشِنتَرٍيٍ شَ قٍ شُن نَكَنَمَ نّ،عٍ مُ كِسِمَ، قَشّ نَن عٍ مَمّشِ.»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ٌقَرَ نَامَكَ نَشَ عَ قَلَ،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«عَ مُ لَن مِشِ شَ عِ شَ يِ مَسٍنيِ فبٍفبٍ يَابِ؟مَسٍنيِ رَتٌقَنشِ مُ نْندِ قِمَ مَسٍنيِ مَ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حْشْ عَ مَ عَ مِشِ دُندُ مَ عِ شَ وْيّنيِيٍ مَ،عِ شَ يٌ عَلَ مَ، مِشِ يٌ مُ عِ رَيَافِ؟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ّ، ‹سٍسٍ مُ لُشِ ﭑ مَ لْننِ رَ،ﭑ بَرَ سّنِيّن عَلَ يَ عِ.›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شَ عَلَ سَ وْيّن عِ بّ نُ،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 عَ شَ لْننِ فُندٌ مَسٍنمَ نّ عِ بّ،نَشَن دَنفِمَ عَدَ مَدِ شَ قٍ تٌ كِ ر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ْمَ عَلَ شَ تِلِنيِ كٌلٌندٍ؟عِ نْمَ عَلَ سّنبّ كَنيِ شَشِلِ بِرِن قَهَامُدٍ؟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2026-08-15T13:59:22Z</dcterms:created>
  <dcterms:modified xsi:type="dcterms:W3CDTF">2026-08-15T13:59:22Z</dcterms:modified>
  <dc:title>Bible.com.au: عَيُبَ شَ تَرُشُِ 11:1-20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