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ﭑ دَاشِ،عِ تَن نَن ﭑ سْنتْ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رَتُ عَ مَ عَ عِ ﭑ دَاشِ بّندّ نَن نَ.عِ مَن وَ مَ ﭑ نَفبِلٍنقٍ مّننِ نّ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يَءِلَن عَلْ مِشِنَشَن شِحّ يَءِلَنمَ دٌنسٍ قَنيِ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قَتٍ بِرِن يَءِلَن،كِرِ، سُبٍ، شْرِ، نُن قَس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مَ سِمَيَ شْن كُيَ،عِ بَرَ هِننّ ﭑ نَ،عِ بَرَ عِ حّنفِ سَ ﭑ نِي شْن مَ.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يَكْسِ ﭑ بَرَ عَ كٌلٌننَشَن نُ نَ عِ شَشِلِ مَ ﭑ مَ قٍ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وَ ﭑ مَ يُنُبِ تٌقٍ،عَلَكٌ عِ شَ تٌندِ دِحّدٍ ﭑ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يُنُبِ نَ ﭑ مَ، حَشَنكَتّ نَ ﭑ بّ.شَ يُنُبِ مُ نَ ﭑ مَ، ﭑ نَ يَافِ كُي،ﭑ مُ نْمَ ﭑ شُنيِ يَتِ رَكٍلِد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ﭑ شُنيِ رَكٍلِ،عِ ﭑ بْنبْمَ عِ سّنبّ مَفَاشُشِ رَ،عَلْ يّتّ سّنبّمَ عَ رَبَمَ كِ نَش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ّ نَ شُن مَسَقٍ ﭑ مَ قٍ رَ،عِ شَ حَشَنكَتّ بَرَ فبٌ ي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قِرِن ندٍ دّ عِدْشْي«عَيُبَ مَشْرِنيِ تِقٍ عَلَ 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نَمِنِشِ ﭑ نفَ تّيفّ عِ مُنقٍ رَ؟شَ ﭑ سَ قَشَ نَا نّ نُ، مِشِ يٌ مُ نُ ﭑ تٌمَ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بَلٌمَ نُ،ﭑ نُ تٌنفٌمَ نّ ﭑ نفَ تّيفّ،ﭑ نَفٌرٌ فَبُرِ كُي كٍرٍن ن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لُشِ ﭑ مَ سِمَيَ رَ، عَ مُ فبٌ سْنْن.يَندِ، عِ شَ فبِلٍن ﭑ قْشْ رَ قَ،سّيوّ دٌندٌرٌنتِ شَ لُ ﭑ بّ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ينُ ﭑ شَ سِفَ عَلِفِيَمَ،دِ مِ نَ دّننَشّ.ﭑ مُ فبِلٍنمَ دُنِحَ مَ سْنْن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ِ شُنفبٍ نَ عَلِفِيَمَ.عَدَ مَ شَشِلِ عِقُمَ نَا.مّننِ نَءِيَلَنيِ يَتِ نَن قِندِ مَ دِ مِ رَ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 دُنِحّءِفِرِ بَرَ رَحَاشُ ﭑ نِي مَ.نَ كُي ﭑ شَ ﭑ فبٍ قَلَ.شْنّ نَشَن نَ ﭑ قُرِ كُي، ﭑ شَ نَ مَكّنّن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َ قَلَ عَلَ بّ، عِ نَشَ ﭑ سُشُ.عِ شَ ﭑ نَكٌلٌن عِ ﭑ سُشُشِ قٍ نَشَن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ْورْقٍ رَقَن عِ مَ،ﭑ تَن نَشَن قِندِشِ عِ شَ دَالِسٍ رَ؟تِنشِنتَرٍ وَشْنقٍ رَقَن عِ م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ٍ تٌ كِ مُ مَكُيَ عَدَ مَدِ قٍ تٌ كِ ر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سِمَيَ مَنِيَ عَدَ مَدِ فبٍ ر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تْورْقٍ مُنقٍ رَ؟عِ نَ ﭑ مَ يُنُبِيٍ قٍنقٍ مُنقٍ رَ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حَن ﭑ مَ تِنشِنيِ كٌلٌن،عِ حَن عَ كٌلٌن مِشِ يٌ مُ ﭑ نَتَنفَمَ عِ بّلّشّ ع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2026-06-15T08:23:02Z</dcterms:created>
  <dcterms:modified xsi:type="dcterms:W3CDTF">2026-06-15T08:23:02Z</dcterms:modified>
  <dc:title>Bible.com.au: عَيُبَ شَ تَرُشُِ 10:1-22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