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يُبَ شَ تَرُشُِ 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تَلَ مَن نَشَ عَ مَشْرِن، «عِ بَرَ ﭑ مَ كٌنيِ عَيُبَ رَكْرْ سِ؟ عَ مَنِيّ يٌ مُ نَ دُنِحَ مَ. عَ قَن، عَ تِنشِن. عَلَ يَرَفَاشُي نَن عَ رَ، قٍ حَاشِ مُ رَقَن عَ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سٍنتَنّ نَشَ عَ يَابِ، «عَيُبَ شَ فَاشُي عِ يَ رَ تُن مُ عَ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مُ عَ كَنتَشِ شّ، عَ تَن، عَ شَ دٍنبَيَ، نُن عَ هَرِفٍ بِرِن؟ عِ بَرَ بَرَكّ سَ عَ سُشُقٍ بِرِن مَ، عَلَكٌ عَ شَ فْورّ شَ فبٌ تُ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نْ شَ عَ سَ لِ عِ نَشَ دِن عَ هَرِفٍ رَ، ﭑ شَ عَ قَلَ عِ بّ، عَ قَمَ نّ عِ دَنكَدٍ كٍرٍن 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تَلَ نَشَ عَ قَلَ سٍنتَنّ بّ، «عَوَ يِرٍ، ﭑ بَرَ عَ هَرِفٍ بِرِن سَ عِ سَفٌي، كْنْ عِ نَشَ عَ فُندِ تْورْ دٍ.» نَ تّمُي سٍنتَنّ نَشَ كٍلِ عَلَتَلَ يِ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لْشْي ندٍ عَيُبَ شَ دِيٍ نُ نَ شُلُنيِ تِقٍ عٍ تَارَ شْن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شّيرَ ندٍ نَشَ قَ عَيُبَ يِرٍ، عَ عَ قَلَ عَ بّ، «عِ شَ وَلِكّيٍ نُ نَ نِنفٍيٍ رَوَلِقٍ شّ مَ، سٌقَلٍيٍ قَن نُ نَ عٍ دّ مَدٌنقٍ نَ لٌنفٌ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سٍبَكَ ندٍيٍ نَشَ دِن عِ شَ وَلِكّيٍ رَ، عٍ عٍ قَشَ سَنتِدّفّمَ رَ. عٍ مَن نِنفٍيٍ قَن شَنِن. ﭑ كٍرٍن ثٍتِ نَن نْ ﭑ يّتّ بَدٍ عٍ يِ. ﭑ قَشِ نَ قٍ نَن دّنتّفّدٍ عِ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مُ فّ نَ مَسٍنيِ رَ، شّيرَ فبّتّ نَشَ قَ، عَ عَ قَلَ عَيُبَ بّ، «عَلَ بَرَ عَ رَفِرِ فَلَنيِ شَ فٌرٌ عِ شَ يّشّييٍ نُن عٍ مَكَنتَمَيٍ مَ. عَ بَرَ عٍ بِرِن قَشَ. ﭑ كٍرٍن ثٍتِ نَن نْ ﭑ يّتّ بَدٍ عٍ يِ. ﭑ قَشِ نَ قٍ نَن دّنتّفّدٍ عِ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قَن مُ فّ عَ شَ مَسٍنيِ رَ، شّيرَ فبّتّ نَشَ قَ، عَ عَ قَلَ عَيُبَ بّ، «كَلِدِكَ، فَالِ دْشْ سَشَن بَرَ بَفَن عِ شَ حْشْمّيٍ مَ، عٍ عٍ مَكَنتَمَيٍ قَشَ سَنتِدّفّمَ رَ، عٍ حْشْمّيٍ شَنِن. ﭑ كٍرٍن ثٍتِ نَن نْ ﭑ بَدٍ عٍ يِ. ﭑ قَشِ نَ قٍ نَن دّنتّفّدٍ عِ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تَلَ نُن سٍنتَنّ شَ دّ مَسَرّ سِنفٍ]]></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قَن مُ فّ عَ شَ مَسٍنيِ رَ، شّيرَ فبّتّ نَشَ قَ، عَ عَ قَلَ عَيُبَ بّ، «عِ شَ دِيٍ تٌ نُ نَ شُلُنيِ تِقٍ عٍ تَارَ شْن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قٌيٍ بٍلٍبٍلٍ قَشِ نَ تّمُي نّ كٍلِ فبٍنفبٍرٍنيِ مَ، عَ بَنشِ رَبِرَ عِ شَ دِيٍ مَ. عٍ بِرِن بَرَ قَشَ. ﭑ كٍرٍن ثٍتِ نَن كِسِشِ. ﭑ قَشِ نَ نَن دّنتّفّدٍ عِ 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كُي عَيُبَ نَشَ كٍلِ، عَ عَ شَ دٌنمَ عِبْو عَ مَ، عَ عَ شُنيِ بِ سُننُنيِ مَ، عَ قَ عَ رَقٍلٍن بْشِ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نَشَ عَ قَلَ،«ﭑ قَشِ دُنِحَ ﭑ مَفٍلِ نَن نَ ﭑ بَرِ تّمُي،ﭑ مَن فبِلٍنمَ ﭑ مَفٍلِ نَن نَ ﭑ سِفَ تّمُي.عَلَتَلَ بَرَ ﭑ كِ هَرِفٍ رَ،عَلَتَلَ مَن بَرَ نَ هَرِفٍ بَ ﭑ يِ.تَنتُي نَ عَلَ 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بِرِن كُي، عَيُبَ مُ يُنُبِ يٌ رَبَ، عَ مُ قٍ كٌبِ يٌ قَلَ عَلَ بّ.]]></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شّمّ ندٍ نُ نَ عُسُ بْشِ مَ نَشَن نُ شِلِ عَيُبَ. مِشِ هَفِفّ نَن نُ لَنشِ عَ مَ، عَ مَتِنشِن. عَ نُ فَاشُمَ عَلَ يَ رَ، عَ مُ نُ بِرَ مَ قٍ حَاشِ قْشْ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دِ شّمّ سٌلٌقٍرٍ نُن دِ فِنّ سَشَن نُ نَ عَ 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شَ فْورّ نُ لَنشِ يّشّي وُلُ سٌلٌقٍرٍ، حْشْمّ وُلُ سَشَن، نِنفٍ وُلُ كٍرٍن، عَ نُن سٌقَلٍ كّمّ سُولِ نَن مَ. وَلِكّ فبٍفبٍ سَشِ نَ نَن قَرِ. بِنيّ نُ سَشِ يِ شّمّ مَ دَنفِ مِشِ بِرِن نَ نَ سٌفٍتٍدٍ بِرِ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شَ دِيٍ نُ شُلُنيِ تِمَ نّ عٍ بٌورٍ شْنيِيٍ، عٍ نُ عٍ مَافِنّيٍ شِلِ عَلَكٌ عٍ بِرِن شَ نُ عٍ دّفٍ يِرٍ كٍرٍ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شُلُنيِيٍ نَ بَ عَ رَ، عَيُبَ نُ سّرّشّ فَن دَاشِيٍ بَمَ نّ عَ شَ دِ بِرِن بّ عٍ رَ سّنِيّنقٍ رَ. عَ نُ عَ مَحْشُنمَ نّ عَ تّمُندٍ عٍ بَرَ يُنُبِ ندٍ سْتْ، شَ نَ مُ عَ رَ عٍ بَرَ عَلَ دَنكَ عٍ بْحّ كُي. نَ كُي عَيُبَ نُ لُمَ سّرّشّ بَ رَ عٍ بّ تّمُي بِرِ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لْشْي ندٍ عَلَ شَ مَلٍكّيٍ نَشَ قَ عَلَتَلَ يِرٍ. سٍنتَنّ قَن نُ نَ عٍ يَ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تَلَ نَشَ سٍنتَنّ مَشْرِن، «عِ كٍلِشِ مِندٍن؟» سٍنتَنّ نَشَ عَ يَابِ، «ﭑ كٍلِشِ دُنِحَ عِحّرّدٍ.»]]></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2026-08-15T13:58:15Z</dcterms:created>
  <dcterms:modified xsi:type="dcterms:W3CDTF">2026-08-15T13:58:15Z</dcterms:modified>
  <dc:title>Bible.com.au: عَيُبَ شَ تَرُشُِ 1:1-22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